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680" r:id="rId3"/>
    <p:sldMasterId id="2147483691" r:id="rId4"/>
  </p:sldMasterIdLst>
  <p:notesMasterIdLst>
    <p:notesMasterId r:id="rId27"/>
  </p:notesMasterIdLst>
  <p:sldIdLst>
    <p:sldId id="641" r:id="rId5"/>
    <p:sldId id="531" r:id="rId6"/>
    <p:sldId id="637" r:id="rId7"/>
    <p:sldId id="534" r:id="rId8"/>
    <p:sldId id="535" r:id="rId9"/>
    <p:sldId id="536" r:id="rId10"/>
    <p:sldId id="640" r:id="rId11"/>
    <p:sldId id="540" r:id="rId12"/>
    <p:sldId id="550" r:id="rId13"/>
    <p:sldId id="592" r:id="rId14"/>
    <p:sldId id="593" r:id="rId15"/>
    <p:sldId id="597" r:id="rId16"/>
    <p:sldId id="638" r:id="rId17"/>
    <p:sldId id="495" r:id="rId18"/>
    <p:sldId id="496" r:id="rId19"/>
    <p:sldId id="604" r:id="rId20"/>
    <p:sldId id="639" r:id="rId21"/>
    <p:sldId id="642" r:id="rId22"/>
    <p:sldId id="643" r:id="rId23"/>
    <p:sldId id="437" r:id="rId24"/>
    <p:sldId id="635" r:id="rId25"/>
    <p:sldId id="26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7624E8-656F-430D-AFA0-93ECEFAD2875}">
          <p14:sldIdLst/>
        </p14:section>
        <p14:section name="Cover slides" id="{E73A29F2-40A3-394B-8E8C-F19F298FF94F}">
          <p14:sldIdLst>
            <p14:sldId id="641"/>
            <p14:sldId id="531"/>
            <p14:sldId id="637"/>
            <p14:sldId id="534"/>
            <p14:sldId id="535"/>
            <p14:sldId id="536"/>
            <p14:sldId id="640"/>
            <p14:sldId id="540"/>
            <p14:sldId id="550"/>
            <p14:sldId id="592"/>
            <p14:sldId id="593"/>
            <p14:sldId id="597"/>
            <p14:sldId id="638"/>
            <p14:sldId id="495"/>
            <p14:sldId id="496"/>
            <p14:sldId id="604"/>
            <p14:sldId id="639"/>
            <p14:sldId id="642"/>
            <p14:sldId id="643"/>
            <p14:sldId id="437"/>
            <p14:sldId id="635"/>
          </p14:sldIdLst>
        </p14:section>
        <p14:section name="Ending slide" id="{ED55441F-278A-294D-9CD5-12E09AC67BCF}">
          <p14:sldIdLst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5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198AF4-46DC-4061-BAA7-C2E2A207DEDA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AD6884-0024-4871-9E89-3B2EB4AFC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79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A1038F-6634-544B-85D0-0C51AF60D7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3779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no present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817E17-C290-2E44-B812-7DC6ECAE4F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0895"/>
          <a:stretch/>
        </p:blipFill>
        <p:spPr>
          <a:xfrm rot="16200000">
            <a:off x="3396205" y="-1934132"/>
            <a:ext cx="6858001" cy="1073359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408AAD5-C996-E54C-A290-59F0B906B9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067503"/>
            <a:ext cx="7971181" cy="192748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5400" b="1" i="0" kern="12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C73D0BB-DD4A-AA45-B146-5858965BFD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3951675"/>
            <a:ext cx="7971181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0" i="0" kern="1200" dirty="0">
                <a:gradFill flip="none" rotWithShape="1"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  <a:tileRect/>
                </a:gra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613BE1-5A2B-9C4B-904E-52D87FBBBE0F}"/>
              </a:ext>
            </a:extLst>
          </p:cNvPr>
          <p:cNvCxnSpPr>
            <a:cxnSpLocks/>
          </p:cNvCxnSpPr>
          <p:nvPr userDrawn="1"/>
        </p:nvCxnSpPr>
        <p:spPr>
          <a:xfrm>
            <a:off x="934450" y="3397293"/>
            <a:ext cx="7753316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F184A7AC-7381-9E4F-A084-AB75B881D0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729776"/>
            <a:ext cx="2827404" cy="49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62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00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B6425-1D02-814A-AAC9-2130CF902380}"/>
              </a:ext>
            </a:extLst>
          </p:cNvPr>
          <p:cNvSpPr/>
          <p:nvPr userDrawn="1"/>
        </p:nvSpPr>
        <p:spPr>
          <a:xfrm>
            <a:off x="838200" y="0"/>
            <a:ext cx="11168921" cy="1334125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C083C6-A6F4-644D-B048-803FC98DF5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8732"/>
          <a:stretch/>
        </p:blipFill>
        <p:spPr>
          <a:xfrm rot="5400000">
            <a:off x="1937795" y="-1934132"/>
            <a:ext cx="6858001" cy="10733591"/>
          </a:xfrm>
          <a:prstGeom prst="rect">
            <a:avLst/>
          </a:prstGeom>
          <a:effectLst/>
        </p:spPr>
      </p:pic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13C8D0A-95F3-C74A-9ACE-7F44999282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19943" y="1965672"/>
            <a:ext cx="2258492" cy="2258492"/>
          </a:xfrm>
          <a:prstGeom prst="ellipse">
            <a:avLst/>
          </a:prstGeom>
          <a:ln w="107950"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BD15F5A2-554B-384B-8DFD-9A0C987C9F9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392386" y="4913221"/>
            <a:ext cx="2185987" cy="746457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Logo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1F8B9-EAB7-7B44-8EE3-16E66E60A8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92386" y="1965672"/>
            <a:ext cx="6079672" cy="2638982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980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BAD930-BE27-6E47-BB3F-6EA719C882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8617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0BCDFFF3-70C5-8D41-B4F9-2E7DD888DC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54555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4" name="Picture Placeholder 21">
            <a:extLst>
              <a:ext uri="{FF2B5EF4-FFF2-40B4-BE49-F238E27FC236}">
                <a16:creationId xmlns:a16="http://schemas.microsoft.com/office/drawing/2014/main" id="{85DC5248-8AF9-3F41-86C9-81D17A061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69270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5" name="Text Placeholder 47">
            <a:extLst>
              <a:ext uri="{FF2B5EF4-FFF2-40B4-BE49-F238E27FC236}">
                <a16:creationId xmlns:a16="http://schemas.microsoft.com/office/drawing/2014/main" id="{B7F8D756-65C6-5644-A95C-69DD9DE8B37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5208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6" name="Picture Placeholder 21">
            <a:extLst>
              <a:ext uri="{FF2B5EF4-FFF2-40B4-BE49-F238E27FC236}">
                <a16:creationId xmlns:a16="http://schemas.microsoft.com/office/drawing/2014/main" id="{DE8607E8-22B2-C14C-8C0C-EEF15CFEFF6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09923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7" name="Text Placeholder 47">
            <a:extLst>
              <a:ext uri="{FF2B5EF4-FFF2-40B4-BE49-F238E27FC236}">
                <a16:creationId xmlns:a16="http://schemas.microsoft.com/office/drawing/2014/main" id="{BF4665D7-CBCB-6C47-B896-1CA2023D7E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35861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9" name="Picture Placeholder 21">
            <a:extLst>
              <a:ext uri="{FF2B5EF4-FFF2-40B4-BE49-F238E27FC236}">
                <a16:creationId xmlns:a16="http://schemas.microsoft.com/office/drawing/2014/main" id="{ED53C0EA-C22F-FB4C-B3D4-364F2A1C720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28617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60" name="Text Placeholder 47">
            <a:extLst>
              <a:ext uri="{FF2B5EF4-FFF2-40B4-BE49-F238E27FC236}">
                <a16:creationId xmlns:a16="http://schemas.microsoft.com/office/drawing/2014/main" id="{72A32B54-5C72-4D44-9A60-E104B610165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54555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1" name="Picture Placeholder 21">
            <a:extLst>
              <a:ext uri="{FF2B5EF4-FFF2-40B4-BE49-F238E27FC236}">
                <a16:creationId xmlns:a16="http://schemas.microsoft.com/office/drawing/2014/main" id="{3A08E506-7368-7D4D-925F-B6D26176334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469270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62" name="Text Placeholder 47">
            <a:extLst>
              <a:ext uri="{FF2B5EF4-FFF2-40B4-BE49-F238E27FC236}">
                <a16:creationId xmlns:a16="http://schemas.microsoft.com/office/drawing/2014/main" id="{000A0F2F-1F9A-1F4D-AF70-E2D9EE77DDC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5208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3" name="Picture Placeholder 21">
            <a:extLst>
              <a:ext uri="{FF2B5EF4-FFF2-40B4-BE49-F238E27FC236}">
                <a16:creationId xmlns:a16="http://schemas.microsoft.com/office/drawing/2014/main" id="{78F8B846-FF54-5742-87E5-3710613E1A8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009923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64" name="Text Placeholder 47">
            <a:extLst>
              <a:ext uri="{FF2B5EF4-FFF2-40B4-BE49-F238E27FC236}">
                <a16:creationId xmlns:a16="http://schemas.microsoft.com/office/drawing/2014/main" id="{D9001490-5F6D-E040-9096-327B355E4A7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735861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20525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DEDC7CE-1B19-A440-A7F1-C54377A714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0664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775199" cy="73684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4775199" cy="46529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307191B-3864-9741-8FF3-CE31D79EF8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10325" y="1228725"/>
            <a:ext cx="6578600" cy="412432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10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CFE7B39-087A-B846-9646-B740D894A6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0664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013256" cy="73684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013256" cy="46529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307191B-3864-9741-8FF3-CE31D79EF8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15125" y="1133475"/>
            <a:ext cx="6003925" cy="45021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1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smart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F0CC620-CE9C-E944-8D3F-4A1A2D1C4C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398" t="11123" r="40001" b="16887"/>
          <a:stretch/>
        </p:blipFill>
        <p:spPr>
          <a:xfrm>
            <a:off x="856894" y="0"/>
            <a:ext cx="1133510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604000" cy="73684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6604000" cy="46529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0941730-FA88-CF4C-9D83-234DD57D17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26450" y="1409700"/>
            <a:ext cx="2187575" cy="387667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64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B6425-1D02-814A-AAC9-2130CF902380}"/>
              </a:ext>
            </a:extLst>
          </p:cNvPr>
          <p:cNvSpPr/>
          <p:nvPr userDrawn="1"/>
        </p:nvSpPr>
        <p:spPr>
          <a:xfrm>
            <a:off x="838200" y="0"/>
            <a:ext cx="1873469" cy="6858000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3641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B6425-1D02-814A-AAC9-2130CF902380}"/>
              </a:ext>
            </a:extLst>
          </p:cNvPr>
          <p:cNvSpPr/>
          <p:nvPr userDrawn="1"/>
        </p:nvSpPr>
        <p:spPr>
          <a:xfrm>
            <a:off x="838200" y="0"/>
            <a:ext cx="11183911" cy="2023672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8DB727-C29D-604A-84E7-35616CBDD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alphaModFix amt="7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7542" b="-39796"/>
          <a:stretch/>
        </p:blipFill>
        <p:spPr>
          <a:xfrm>
            <a:off x="0" y="1"/>
            <a:ext cx="1182932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F0A523-3B66-FD40-8A99-D573B7C4D8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7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5116"/>
          <a:stretch/>
        </p:blipFill>
        <p:spPr>
          <a:xfrm rot="10800000">
            <a:off x="1614914" y="-22159"/>
            <a:ext cx="10577084" cy="6880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E39D70-EE5C-9144-A0E4-582012B15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3750"/>
          <a:stretch/>
        </p:blipFill>
        <p:spPr>
          <a:xfrm>
            <a:off x="0" y="647114"/>
            <a:ext cx="12192000" cy="6210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FD333B-782B-214E-88C6-C3FC6428D2A2}"/>
              </a:ext>
            </a:extLst>
          </p:cNvPr>
          <p:cNvSpPr txBox="1"/>
          <p:nvPr userDrawn="1"/>
        </p:nvSpPr>
        <p:spPr>
          <a:xfrm>
            <a:off x="4174436" y="3957304"/>
            <a:ext cx="3843130" cy="34455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600" b="0" i="0" spc="100" baseline="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dynatrace.com</a:t>
            </a:r>
            <a:endParaRPr lang="en-US" sz="1600" b="0" i="0" spc="100" baseline="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C95ECD4-595D-4E4F-A45C-5AA2432ED75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74434" y="2808544"/>
            <a:ext cx="3843133" cy="67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5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00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0"/>
                            </p:stCondLst>
                            <p:childTnLst>
                              <p:par>
                                <p:cTn id="17" presetID="26" presetClass="emph" presetSubtype="0" repeatCount="indefinite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100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0"/>
                            </p:stCondLst>
                            <p:childTnLst>
                              <p:par>
                                <p:cTn id="21" presetID="26" presetClass="emph" presetSubtype="0" repeatCount="indefinite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0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100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94589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17372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3D48-8058-2D42-9309-EA8DD88BA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spcAft>
                <a:spcPts val="0"/>
              </a:spcAft>
              <a:defRPr/>
            </a:lvl1pPr>
            <a:lvl2pPr>
              <a:lnSpc>
                <a:spcPct val="120000"/>
              </a:lnSpc>
              <a:spcAft>
                <a:spcPts val="0"/>
              </a:spcAft>
              <a:defRPr/>
            </a:lvl2pPr>
            <a:lvl3pPr>
              <a:lnSpc>
                <a:spcPct val="120000"/>
              </a:lnSpc>
              <a:spcAft>
                <a:spcPts val="0"/>
              </a:spcAft>
              <a:defRPr/>
            </a:lvl3pPr>
            <a:lvl4pPr>
              <a:lnSpc>
                <a:spcPct val="120000"/>
              </a:lnSpc>
              <a:spcAft>
                <a:spcPts val="0"/>
              </a:spcAft>
              <a:defRPr/>
            </a:lvl4pPr>
            <a:lvl5pPr>
              <a:lnSpc>
                <a:spcPct val="12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4954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1 presen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4969A38-6B3C-2E47-B31F-4D4301A3DE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666998" y="-2666999"/>
            <a:ext cx="6858001" cy="12192001"/>
          </a:xfrm>
          <a:prstGeom prst="rect">
            <a:avLst/>
          </a:prstGeom>
        </p:spPr>
      </p:pic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C00852C6-9DCC-2A4E-B962-4DE081D0D3B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818248" y="2886532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 dirty="0"/>
              <a:t>John Doe</a:t>
            </a:r>
          </a:p>
          <a:p>
            <a:pPr lvl="0"/>
            <a:r>
              <a:rPr lang="en-US" dirty="0"/>
              <a:t>Title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47D16EFB-54D7-EF41-A83B-6CE814FCE8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729776"/>
            <a:ext cx="2827404" cy="499508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FEC7FF6-51B1-804C-838C-CB22FB337D3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726680" y="1580357"/>
            <a:ext cx="4465307" cy="3697287"/>
          </a:xfrm>
          <a:custGeom>
            <a:avLst/>
            <a:gdLst>
              <a:gd name="connsiteX0" fmla="*/ 0 w 3692525"/>
              <a:gd name="connsiteY0" fmla="*/ 3697287 h 3697287"/>
              <a:gd name="connsiteX1" fmla="*/ 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  <a:gd name="connsiteX0" fmla="*/ 0 w 3692525"/>
              <a:gd name="connsiteY0" fmla="*/ 3697287 h 3697287"/>
              <a:gd name="connsiteX1" fmla="*/ 53975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2525" h="3697287">
                <a:moveTo>
                  <a:pt x="0" y="3697287"/>
                </a:moveTo>
                <a:lnTo>
                  <a:pt x="539750" y="0"/>
                </a:lnTo>
                <a:lnTo>
                  <a:pt x="3692525" y="0"/>
                </a:lnTo>
                <a:lnTo>
                  <a:pt x="3692525" y="3697287"/>
                </a:lnTo>
                <a:lnTo>
                  <a:pt x="0" y="3697287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D2A418B-0B8F-4946-92B2-7FB5126DBB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81991"/>
            <a:ext cx="4617720" cy="250349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5400" b="1" i="0" kern="12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5C534D8-E674-3E4F-8F31-321E1171FB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142175"/>
            <a:ext cx="4617720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0" i="0" kern="1200" dirty="0">
                <a:gradFill flip="none" rotWithShape="1"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  <a:tileRect/>
                </a:gra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F7A2F2-ED27-C746-8CEC-9562FCC046BA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87793"/>
            <a:ext cx="452147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87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000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013256" cy="46529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89823-A1D7-C241-8317-5B28B3D9A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0544" y="1524000"/>
            <a:ext cx="5013255" cy="46529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87065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75395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3933825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60E323-92BF-7848-A37D-DEFE763074F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61114" y="1523999"/>
            <a:ext cx="6092686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4CCE3FA1-96CD-B142-A067-84A01CBB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3882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60E323-92BF-7848-A37D-DEFE763074F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9788" y="1523999"/>
            <a:ext cx="6092686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9975" y="1523999"/>
            <a:ext cx="3933825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00EAEBF-04B0-A44F-B347-0C6D2717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8129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DDADB4-16C2-F64C-BFEA-DA200F7DA980}"/>
              </a:ext>
            </a:extLst>
          </p:cNvPr>
          <p:cNvSpPr/>
          <p:nvPr userDrawn="1"/>
        </p:nvSpPr>
        <p:spPr>
          <a:xfrm>
            <a:off x="9983448" y="0"/>
            <a:ext cx="2208549" cy="2353456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498" y="365126"/>
            <a:ext cx="7762301" cy="736844"/>
          </a:xfrm>
        </p:spPr>
        <p:txBody>
          <a:bodyPr/>
          <a:lstStyle>
            <a:lvl1pPr>
              <a:defRPr sz="257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3D48-8058-2D42-9309-EA8DD88B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498" y="1524000"/>
            <a:ext cx="7762301" cy="46529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D54E87-063F-BE4E-9C70-6C2338426206}"/>
              </a:ext>
            </a:extLst>
          </p:cNvPr>
          <p:cNvSpPr/>
          <p:nvPr userDrawn="1"/>
        </p:nvSpPr>
        <p:spPr>
          <a:xfrm>
            <a:off x="0" y="0"/>
            <a:ext cx="298304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C59E46-B3C3-3648-9D2A-D59F7798E80B}"/>
              </a:ext>
            </a:extLst>
          </p:cNvPr>
          <p:cNvCxnSpPr>
            <a:cxnSpLocks/>
          </p:cNvCxnSpPr>
          <p:nvPr userDrawn="1"/>
        </p:nvCxnSpPr>
        <p:spPr>
          <a:xfrm>
            <a:off x="3692641" y="1218648"/>
            <a:ext cx="974558" cy="0"/>
          </a:xfrm>
          <a:prstGeom prst="line">
            <a:avLst/>
          </a:prstGeom>
          <a:ln w="38100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3296CA-AB12-9848-BFA1-A5361623602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523999"/>
            <a:ext cx="2082788" cy="46529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20000"/>
              </a:lnSpc>
              <a:buNone/>
              <a:defRPr sz="20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8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ACACC29-2D2F-6148-A128-06E9B18BEA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7038" y="365125"/>
            <a:ext cx="2082788" cy="736846"/>
          </a:xfrm>
        </p:spPr>
        <p:txBody>
          <a:bodyPr anchor="b">
            <a:normAutofit/>
          </a:bodyPr>
          <a:lstStyle>
            <a:lvl1pPr marL="0" indent="0" algn="r">
              <a:buNone/>
              <a:defRPr lang="en-US" sz="2400" b="1" i="0" kern="1200" dirty="0">
                <a:solidFill>
                  <a:srgbClr val="0F1419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88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B6425-1D02-814A-AAC9-2130CF902380}"/>
              </a:ext>
            </a:extLst>
          </p:cNvPr>
          <p:cNvSpPr/>
          <p:nvPr userDrawn="1"/>
        </p:nvSpPr>
        <p:spPr>
          <a:xfrm>
            <a:off x="838200" y="0"/>
            <a:ext cx="1873469" cy="6858000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296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B6425-1D02-814A-AAC9-2130CF902380}"/>
              </a:ext>
            </a:extLst>
          </p:cNvPr>
          <p:cNvSpPr/>
          <p:nvPr userDrawn="1"/>
        </p:nvSpPr>
        <p:spPr>
          <a:xfrm>
            <a:off x="838200" y="0"/>
            <a:ext cx="11183911" cy="2023672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8DB727-C29D-604A-84E7-35616CBDD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alphaModFix amt="7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7542" b="-39796"/>
          <a:stretch/>
        </p:blipFill>
        <p:spPr>
          <a:xfrm>
            <a:off x="0" y="1"/>
            <a:ext cx="1182932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F0A523-3B66-FD40-8A99-D573B7C4D8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7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5116"/>
          <a:stretch/>
        </p:blipFill>
        <p:spPr>
          <a:xfrm rot="10800000">
            <a:off x="1614914" y="-22159"/>
            <a:ext cx="10577084" cy="6880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E39D70-EE5C-9144-A0E4-582012B15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3750"/>
          <a:stretch/>
        </p:blipFill>
        <p:spPr>
          <a:xfrm>
            <a:off x="0" y="647114"/>
            <a:ext cx="12192000" cy="6210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FD333B-782B-214E-88C6-C3FC6428D2A2}"/>
              </a:ext>
            </a:extLst>
          </p:cNvPr>
          <p:cNvSpPr txBox="1"/>
          <p:nvPr userDrawn="1"/>
        </p:nvSpPr>
        <p:spPr>
          <a:xfrm>
            <a:off x="4174436" y="3957304"/>
            <a:ext cx="3843130" cy="34455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600" b="0" i="0" spc="100" baseline="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dynatrace.com</a:t>
            </a:r>
            <a:endParaRPr lang="en-US" sz="1600" b="0" i="0" spc="100" baseline="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C95ECD4-595D-4E4F-A45C-5AA2432ED75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74434" y="2808544"/>
            <a:ext cx="3843133" cy="67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5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3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7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3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7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3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11233430" y="6671901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72145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80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3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30" y="6671901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87343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9B43-09EE-4DD9-8E9D-AC021B1AC3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B98BF1-35D2-4FEE-AE41-F6D30E0751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0D5CBA-0894-4D49-91F7-81FE719A8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530BE-DDF0-4B7D-85F7-7660E5C5FB2A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29D02-94EC-4290-AB41-4F5780462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06706-D557-4A06-B893-ED1018AB9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DE1B-1446-4D0F-88E1-77AC0D391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90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2 present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4969A38-6B3C-2E47-B31F-4D4301A3DE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666998" y="-2666999"/>
            <a:ext cx="6858001" cy="12192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6867C5-9B24-2042-910E-14BAB9989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81991"/>
            <a:ext cx="5196840" cy="250349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5400" b="1" i="0" kern="12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9DD88-ACE4-DC49-AB05-8AACE7793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142175"/>
            <a:ext cx="5196840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0" i="0" kern="1200" dirty="0">
                <a:gradFill flip="none" rotWithShape="1"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  <a:tileRect/>
                </a:gra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F63901B-9FFE-4847-AF93-786616A2AAB3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87793"/>
            <a:ext cx="510059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C00852C6-9DCC-2A4E-B962-4DE081D0D3B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33160" y="1428908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 dirty="0"/>
              <a:t>John Doe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18" name="Text Placeholder 59">
            <a:extLst>
              <a:ext uri="{FF2B5EF4-FFF2-40B4-BE49-F238E27FC236}">
                <a16:creationId xmlns:a16="http://schemas.microsoft.com/office/drawing/2014/main" id="{F49255DD-148E-2D4C-AC67-99ED6C50286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233160" y="4800695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 dirty="0"/>
              <a:t>John Doe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582F5221-374E-4D49-AB17-A3803A350F6A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8497824" y="0"/>
            <a:ext cx="3697452" cy="3694176"/>
          </a:xfrm>
          <a:custGeom>
            <a:avLst/>
            <a:gdLst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27921 w 3627921"/>
              <a:gd name="connsiteY3" fmla="*/ 3627921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14669 w 3627921"/>
              <a:gd name="connsiteY3" fmla="*/ 3111086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23833 w 3627921"/>
              <a:gd name="connsiteY3" fmla="*/ 3101923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514701 w 3627921"/>
              <a:gd name="connsiteY3" fmla="*/ 3067624 h 3627921"/>
              <a:gd name="connsiteX4" fmla="*/ 0 w 3627921"/>
              <a:gd name="connsiteY4" fmla="*/ 3627921 h 3627921"/>
              <a:gd name="connsiteX0" fmla="*/ 0 w 3631138"/>
              <a:gd name="connsiteY0" fmla="*/ 3627921 h 3627921"/>
              <a:gd name="connsiteX1" fmla="*/ 0 w 3631138"/>
              <a:gd name="connsiteY1" fmla="*/ 0 h 3627921"/>
              <a:gd name="connsiteX2" fmla="*/ 3627921 w 3631138"/>
              <a:gd name="connsiteY2" fmla="*/ 0 h 3627921"/>
              <a:gd name="connsiteX3" fmla="*/ 3630069 w 3631138"/>
              <a:gd name="connsiteY3" fmla="*/ 3101923 h 3627921"/>
              <a:gd name="connsiteX4" fmla="*/ 0 w 3631138"/>
              <a:gd name="connsiteY4" fmla="*/ 3627921 h 3627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1138" h="3627921">
                <a:moveTo>
                  <a:pt x="0" y="3627921"/>
                </a:moveTo>
                <a:lnTo>
                  <a:pt x="0" y="0"/>
                </a:lnTo>
                <a:lnTo>
                  <a:pt x="3627921" y="0"/>
                </a:lnTo>
                <a:cubicBezTo>
                  <a:pt x="3623504" y="1037029"/>
                  <a:pt x="3634486" y="2064894"/>
                  <a:pt x="3630069" y="3101923"/>
                </a:cubicBezTo>
                <a:lnTo>
                  <a:pt x="0" y="3627921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DF8F65-4077-E440-AF0D-021F4F2D9C4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497824" y="3152549"/>
            <a:ext cx="3694417" cy="3705451"/>
          </a:xfrm>
          <a:custGeom>
            <a:avLst/>
            <a:gdLst>
              <a:gd name="connsiteX0" fmla="*/ 0 w 3694112"/>
              <a:gd name="connsiteY0" fmla="*/ 3163887 h 3163887"/>
              <a:gd name="connsiteX1" fmla="*/ 0 w 3694112"/>
              <a:gd name="connsiteY1" fmla="*/ 0 h 3163887"/>
              <a:gd name="connsiteX2" fmla="*/ 3694112 w 3694112"/>
              <a:gd name="connsiteY2" fmla="*/ 0 h 3163887"/>
              <a:gd name="connsiteX3" fmla="*/ 3694112 w 3694112"/>
              <a:gd name="connsiteY3" fmla="*/ 3163887 h 3163887"/>
              <a:gd name="connsiteX4" fmla="*/ 0 w 3694112"/>
              <a:gd name="connsiteY4" fmla="*/ 3163887 h 3163887"/>
              <a:gd name="connsiteX0" fmla="*/ 0 w 3694112"/>
              <a:gd name="connsiteY0" fmla="*/ 3686401 h 3686401"/>
              <a:gd name="connsiteX1" fmla="*/ 0 w 3694112"/>
              <a:gd name="connsiteY1" fmla="*/ 522514 h 3686401"/>
              <a:gd name="connsiteX2" fmla="*/ 3694112 w 3694112"/>
              <a:gd name="connsiteY2" fmla="*/ 0 h 3686401"/>
              <a:gd name="connsiteX3" fmla="*/ 3694112 w 3694112"/>
              <a:gd name="connsiteY3" fmla="*/ 3686401 h 3686401"/>
              <a:gd name="connsiteX4" fmla="*/ 0 w 3694112"/>
              <a:gd name="connsiteY4" fmla="*/ 3686401 h 3686401"/>
              <a:gd name="connsiteX0" fmla="*/ 0 w 3697287"/>
              <a:gd name="connsiteY0" fmla="*/ 3699101 h 3699101"/>
              <a:gd name="connsiteX1" fmla="*/ 0 w 3697287"/>
              <a:gd name="connsiteY1" fmla="*/ 535214 h 3699101"/>
              <a:gd name="connsiteX2" fmla="*/ 3697287 w 3697287"/>
              <a:gd name="connsiteY2" fmla="*/ 0 h 3699101"/>
              <a:gd name="connsiteX3" fmla="*/ 3694112 w 3697287"/>
              <a:gd name="connsiteY3" fmla="*/ 3699101 h 3699101"/>
              <a:gd name="connsiteX4" fmla="*/ 0 w 3697287"/>
              <a:gd name="connsiteY4" fmla="*/ 3699101 h 3699101"/>
              <a:gd name="connsiteX0" fmla="*/ 0 w 3694417"/>
              <a:gd name="connsiteY0" fmla="*/ 3705451 h 3705451"/>
              <a:gd name="connsiteX1" fmla="*/ 0 w 3694417"/>
              <a:gd name="connsiteY1" fmla="*/ 541564 h 3705451"/>
              <a:gd name="connsiteX2" fmla="*/ 3694112 w 3694417"/>
              <a:gd name="connsiteY2" fmla="*/ 0 h 3705451"/>
              <a:gd name="connsiteX3" fmla="*/ 3694112 w 3694417"/>
              <a:gd name="connsiteY3" fmla="*/ 3705451 h 3705451"/>
              <a:gd name="connsiteX4" fmla="*/ 0 w 3694417"/>
              <a:gd name="connsiteY4" fmla="*/ 3705451 h 37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4417" h="3705451">
                <a:moveTo>
                  <a:pt x="0" y="3705451"/>
                </a:moveTo>
                <a:lnTo>
                  <a:pt x="0" y="541564"/>
                </a:lnTo>
                <a:lnTo>
                  <a:pt x="3694112" y="0"/>
                </a:lnTo>
                <a:cubicBezTo>
                  <a:pt x="3693054" y="1233034"/>
                  <a:pt x="3695170" y="2472417"/>
                  <a:pt x="3694112" y="3705451"/>
                </a:cubicBezTo>
                <a:lnTo>
                  <a:pt x="0" y="3705451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47D16EFB-54D7-EF41-A83B-6CE814FCE8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729776"/>
            <a:ext cx="2827404" cy="49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4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000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AEEE9-7311-4A0B-B8DF-D0691595B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F14FC-8645-42C8-B73E-2BD796F37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36C11-7733-4E78-9CD8-F77CD8955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530BE-DDF0-4B7D-85F7-7660E5C5FB2A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8ED9D-6B4B-4FEE-89D3-EEF14C6FB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62667-811F-4B8D-B968-C4123FF93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DE1B-1446-4D0F-88E1-77AC0D391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8827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F3B68-79C2-44D0-AA5A-AF76A0099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EE50A1-C30B-4F45-8332-F77AB7EFFE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47DED-7F17-401A-91E8-40F94716D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530BE-DDF0-4B7D-85F7-7660E5C5FB2A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2714E-3F8F-456D-849E-7D8913D0D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D3977-498D-4DD4-919D-9EB931890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DE1B-1446-4D0F-88E1-77AC0D391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8108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F8DD3-06B4-4298-8818-B201A7728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6EF7C-55EE-486B-A9B8-042A495116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29408B-D657-4E25-8CBF-BEEC4F2AB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C8E102-7AE9-4BAB-B7F2-7210E946D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530BE-DDF0-4B7D-85F7-7660E5C5FB2A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F977A3-182C-4F3B-9A81-A210FD8EB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FA7C5C-B5C1-4AE0-9B17-5E24BA335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DE1B-1446-4D0F-88E1-77AC0D391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9581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CCA77-9B3C-42C6-8026-9CDF10A2C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A1687-5B99-40FB-8C8A-AE04C9533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0D6C25-634B-4860-B1ED-58B83D0C75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4917DF-8915-4F6E-BB0D-685FBC1F4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FA7687-ADE8-4687-98B4-E12AF32DC5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BB5FE1-4B67-4F39-ACAE-51403E574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530BE-DDF0-4B7D-85F7-7660E5C5FB2A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9503DD-2951-4A9B-BE48-CDF98813E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E350E-33AA-48DF-8A32-380D7B958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DE1B-1446-4D0F-88E1-77AC0D391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8751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1AAD3-68DB-42D5-9AFB-0BD04F26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EA93E5-021F-4855-85C1-AABE1B1CE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530BE-DDF0-4B7D-85F7-7660E5C5FB2A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97EB63-BB6F-42FE-AD19-83A8A0413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CC7194-323B-4060-AA67-06D0D614F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DE1B-1446-4D0F-88E1-77AC0D391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8416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50D51D-599B-4B92-872E-D8920B1F7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530BE-DDF0-4B7D-85F7-7660E5C5FB2A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B28CAC-5B93-45F7-AB4F-A47801DC7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7F8992-989D-4530-A186-FBC85F0C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DE1B-1446-4D0F-88E1-77AC0D391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403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9963A-7F48-4EA7-A947-7D08BD2A6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38669-3294-4922-A252-4E3762D33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D86622-2FC5-402E-9CE7-2BC255A9DA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0A30DA-7B55-4461-813D-1AAC62908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530BE-DDF0-4B7D-85F7-7660E5C5FB2A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21F154-1711-40C7-86FA-0AAD4609A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20F28-E0E5-4984-80AE-19F323484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DE1B-1446-4D0F-88E1-77AC0D391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915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BCDC1-F9F5-4AE4-BFE9-8D51C1FA9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C0C6B8-AD4F-4F11-BBAD-3C66D0A2D6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124586-6F2D-45B4-99FA-FF9F1A00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EF63E3-4DB2-44B2-92A2-9B033CEFA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530BE-DDF0-4B7D-85F7-7660E5C5FB2A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5A96E-E599-4ADA-8494-666A8624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584CC2-744B-4266-8F83-A41D69DFF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DE1B-1446-4D0F-88E1-77AC0D391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2159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154C0-B12E-453C-AA4A-D36671155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59AEF8-954C-418B-B0D7-B40B4F22A8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E4CF5-E04F-46C2-A104-989B1FB1E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530BE-DDF0-4B7D-85F7-7660E5C5FB2A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74B84-1E58-48A5-9E1C-01BA5ECF8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24654-7F7E-4076-B8A0-7ACDB5786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DE1B-1446-4D0F-88E1-77AC0D391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39153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577DDC-737B-4B71-9DC3-CCEAEF6D50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AE6B61-7ABF-411A-836C-5B6FA33D93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3EC98-F379-4CF7-8370-4D794E567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530BE-DDF0-4B7D-85F7-7660E5C5FB2A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2077A-4B06-44C9-8C87-1B6A4E483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781C7-DF38-4027-9E2E-52492E832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DE1B-1446-4D0F-88E1-77AC0D391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556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3 present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4969A38-6B3C-2E47-B31F-4D4301A3DE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666998" y="-2666999"/>
            <a:ext cx="6858001" cy="12192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6867C5-9B24-2042-910E-14BAB9989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81991"/>
            <a:ext cx="6202305" cy="250349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5400" b="1" i="0" kern="12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9DD88-ACE4-DC49-AB05-8AACE7793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142175"/>
            <a:ext cx="6202305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0" i="0" kern="1200" dirty="0">
                <a:gradFill flip="none" rotWithShape="1"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  <a:tileRect/>
                </a:gra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F63901B-9FFE-4847-AF93-786616A2AAB3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87793"/>
            <a:ext cx="6111427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C00852C6-9DCC-2A4E-B962-4DE081D0D3B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74327" y="726054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 dirty="0"/>
              <a:t>John Doe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582F5221-374E-4D49-AB17-A3803A350F6A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9644954" y="1"/>
            <a:ext cx="2550322" cy="2548063"/>
          </a:xfrm>
          <a:custGeom>
            <a:avLst/>
            <a:gdLst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27921 w 3627921"/>
              <a:gd name="connsiteY3" fmla="*/ 3627921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14669 w 3627921"/>
              <a:gd name="connsiteY3" fmla="*/ 3111086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23833 w 3627921"/>
              <a:gd name="connsiteY3" fmla="*/ 3101923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514701 w 3627921"/>
              <a:gd name="connsiteY3" fmla="*/ 3067624 h 3627921"/>
              <a:gd name="connsiteX4" fmla="*/ 0 w 3627921"/>
              <a:gd name="connsiteY4" fmla="*/ 3627921 h 3627921"/>
              <a:gd name="connsiteX0" fmla="*/ 0 w 3631138"/>
              <a:gd name="connsiteY0" fmla="*/ 3627921 h 3627921"/>
              <a:gd name="connsiteX1" fmla="*/ 0 w 3631138"/>
              <a:gd name="connsiteY1" fmla="*/ 0 h 3627921"/>
              <a:gd name="connsiteX2" fmla="*/ 3627921 w 3631138"/>
              <a:gd name="connsiteY2" fmla="*/ 0 h 3627921"/>
              <a:gd name="connsiteX3" fmla="*/ 3630069 w 3631138"/>
              <a:gd name="connsiteY3" fmla="*/ 3101923 h 3627921"/>
              <a:gd name="connsiteX4" fmla="*/ 0 w 3631138"/>
              <a:gd name="connsiteY4" fmla="*/ 3627921 h 3627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1138" h="3627921">
                <a:moveTo>
                  <a:pt x="0" y="3627921"/>
                </a:moveTo>
                <a:lnTo>
                  <a:pt x="0" y="0"/>
                </a:lnTo>
                <a:lnTo>
                  <a:pt x="3627921" y="0"/>
                </a:lnTo>
                <a:cubicBezTo>
                  <a:pt x="3623504" y="1037029"/>
                  <a:pt x="3634486" y="2064894"/>
                  <a:pt x="3630069" y="3101923"/>
                </a:cubicBezTo>
                <a:lnTo>
                  <a:pt x="0" y="3627921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DF8F65-4077-E440-AF0D-021F4F2D9C4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9647049" y="2151081"/>
            <a:ext cx="2548227" cy="2555838"/>
          </a:xfrm>
          <a:custGeom>
            <a:avLst/>
            <a:gdLst>
              <a:gd name="connsiteX0" fmla="*/ 0 w 3694112"/>
              <a:gd name="connsiteY0" fmla="*/ 3163887 h 3163887"/>
              <a:gd name="connsiteX1" fmla="*/ 0 w 3694112"/>
              <a:gd name="connsiteY1" fmla="*/ 0 h 3163887"/>
              <a:gd name="connsiteX2" fmla="*/ 3694112 w 3694112"/>
              <a:gd name="connsiteY2" fmla="*/ 0 h 3163887"/>
              <a:gd name="connsiteX3" fmla="*/ 3694112 w 3694112"/>
              <a:gd name="connsiteY3" fmla="*/ 3163887 h 3163887"/>
              <a:gd name="connsiteX4" fmla="*/ 0 w 3694112"/>
              <a:gd name="connsiteY4" fmla="*/ 3163887 h 3163887"/>
              <a:gd name="connsiteX0" fmla="*/ 0 w 3694112"/>
              <a:gd name="connsiteY0" fmla="*/ 3686401 h 3686401"/>
              <a:gd name="connsiteX1" fmla="*/ 0 w 3694112"/>
              <a:gd name="connsiteY1" fmla="*/ 522514 h 3686401"/>
              <a:gd name="connsiteX2" fmla="*/ 3694112 w 3694112"/>
              <a:gd name="connsiteY2" fmla="*/ 0 h 3686401"/>
              <a:gd name="connsiteX3" fmla="*/ 3694112 w 3694112"/>
              <a:gd name="connsiteY3" fmla="*/ 3686401 h 3686401"/>
              <a:gd name="connsiteX4" fmla="*/ 0 w 3694112"/>
              <a:gd name="connsiteY4" fmla="*/ 3686401 h 3686401"/>
              <a:gd name="connsiteX0" fmla="*/ 0 w 3697287"/>
              <a:gd name="connsiteY0" fmla="*/ 3699101 h 3699101"/>
              <a:gd name="connsiteX1" fmla="*/ 0 w 3697287"/>
              <a:gd name="connsiteY1" fmla="*/ 535214 h 3699101"/>
              <a:gd name="connsiteX2" fmla="*/ 3697287 w 3697287"/>
              <a:gd name="connsiteY2" fmla="*/ 0 h 3699101"/>
              <a:gd name="connsiteX3" fmla="*/ 3694112 w 3697287"/>
              <a:gd name="connsiteY3" fmla="*/ 3699101 h 3699101"/>
              <a:gd name="connsiteX4" fmla="*/ 0 w 3697287"/>
              <a:gd name="connsiteY4" fmla="*/ 3699101 h 3699101"/>
              <a:gd name="connsiteX0" fmla="*/ 0 w 3694417"/>
              <a:gd name="connsiteY0" fmla="*/ 3705451 h 3705451"/>
              <a:gd name="connsiteX1" fmla="*/ 0 w 3694417"/>
              <a:gd name="connsiteY1" fmla="*/ 541564 h 3705451"/>
              <a:gd name="connsiteX2" fmla="*/ 3694112 w 3694417"/>
              <a:gd name="connsiteY2" fmla="*/ 0 h 3705451"/>
              <a:gd name="connsiteX3" fmla="*/ 3694112 w 3694417"/>
              <a:gd name="connsiteY3" fmla="*/ 3705451 h 3705451"/>
              <a:gd name="connsiteX4" fmla="*/ 0 w 3694417"/>
              <a:gd name="connsiteY4" fmla="*/ 3705451 h 37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4417" h="3705451">
                <a:moveTo>
                  <a:pt x="0" y="3705451"/>
                </a:moveTo>
                <a:lnTo>
                  <a:pt x="0" y="541564"/>
                </a:lnTo>
                <a:lnTo>
                  <a:pt x="3694112" y="0"/>
                </a:lnTo>
                <a:cubicBezTo>
                  <a:pt x="3693054" y="1233034"/>
                  <a:pt x="3695170" y="2472417"/>
                  <a:pt x="3694112" y="3705451"/>
                </a:cubicBezTo>
                <a:lnTo>
                  <a:pt x="0" y="3705451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0CACDC7-5EAA-2344-9321-AFDFA85C33DA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9647049" y="4302162"/>
            <a:ext cx="2548227" cy="2555838"/>
          </a:xfrm>
          <a:custGeom>
            <a:avLst/>
            <a:gdLst>
              <a:gd name="connsiteX0" fmla="*/ 0 w 3694112"/>
              <a:gd name="connsiteY0" fmla="*/ 3163887 h 3163887"/>
              <a:gd name="connsiteX1" fmla="*/ 0 w 3694112"/>
              <a:gd name="connsiteY1" fmla="*/ 0 h 3163887"/>
              <a:gd name="connsiteX2" fmla="*/ 3694112 w 3694112"/>
              <a:gd name="connsiteY2" fmla="*/ 0 h 3163887"/>
              <a:gd name="connsiteX3" fmla="*/ 3694112 w 3694112"/>
              <a:gd name="connsiteY3" fmla="*/ 3163887 h 3163887"/>
              <a:gd name="connsiteX4" fmla="*/ 0 w 3694112"/>
              <a:gd name="connsiteY4" fmla="*/ 3163887 h 3163887"/>
              <a:gd name="connsiteX0" fmla="*/ 0 w 3694112"/>
              <a:gd name="connsiteY0" fmla="*/ 3686401 h 3686401"/>
              <a:gd name="connsiteX1" fmla="*/ 0 w 3694112"/>
              <a:gd name="connsiteY1" fmla="*/ 522514 h 3686401"/>
              <a:gd name="connsiteX2" fmla="*/ 3694112 w 3694112"/>
              <a:gd name="connsiteY2" fmla="*/ 0 h 3686401"/>
              <a:gd name="connsiteX3" fmla="*/ 3694112 w 3694112"/>
              <a:gd name="connsiteY3" fmla="*/ 3686401 h 3686401"/>
              <a:gd name="connsiteX4" fmla="*/ 0 w 3694112"/>
              <a:gd name="connsiteY4" fmla="*/ 3686401 h 3686401"/>
              <a:gd name="connsiteX0" fmla="*/ 0 w 3697287"/>
              <a:gd name="connsiteY0" fmla="*/ 3699101 h 3699101"/>
              <a:gd name="connsiteX1" fmla="*/ 0 w 3697287"/>
              <a:gd name="connsiteY1" fmla="*/ 535214 h 3699101"/>
              <a:gd name="connsiteX2" fmla="*/ 3697287 w 3697287"/>
              <a:gd name="connsiteY2" fmla="*/ 0 h 3699101"/>
              <a:gd name="connsiteX3" fmla="*/ 3694112 w 3697287"/>
              <a:gd name="connsiteY3" fmla="*/ 3699101 h 3699101"/>
              <a:gd name="connsiteX4" fmla="*/ 0 w 3697287"/>
              <a:gd name="connsiteY4" fmla="*/ 3699101 h 3699101"/>
              <a:gd name="connsiteX0" fmla="*/ 0 w 3694417"/>
              <a:gd name="connsiteY0" fmla="*/ 3705451 h 3705451"/>
              <a:gd name="connsiteX1" fmla="*/ 0 w 3694417"/>
              <a:gd name="connsiteY1" fmla="*/ 541564 h 3705451"/>
              <a:gd name="connsiteX2" fmla="*/ 3694112 w 3694417"/>
              <a:gd name="connsiteY2" fmla="*/ 0 h 3705451"/>
              <a:gd name="connsiteX3" fmla="*/ 3694112 w 3694417"/>
              <a:gd name="connsiteY3" fmla="*/ 3705451 h 3705451"/>
              <a:gd name="connsiteX4" fmla="*/ 0 w 3694417"/>
              <a:gd name="connsiteY4" fmla="*/ 3705451 h 37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4417" h="3705451">
                <a:moveTo>
                  <a:pt x="0" y="3705451"/>
                </a:moveTo>
                <a:lnTo>
                  <a:pt x="0" y="541564"/>
                </a:lnTo>
                <a:lnTo>
                  <a:pt x="3694112" y="0"/>
                </a:lnTo>
                <a:cubicBezTo>
                  <a:pt x="3693054" y="1233034"/>
                  <a:pt x="3695170" y="2472417"/>
                  <a:pt x="3694112" y="3705451"/>
                </a:cubicBezTo>
                <a:lnTo>
                  <a:pt x="0" y="3705451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Text Placeholder 59">
            <a:extLst>
              <a:ext uri="{FF2B5EF4-FFF2-40B4-BE49-F238E27FC236}">
                <a16:creationId xmlns:a16="http://schemas.microsoft.com/office/drawing/2014/main" id="{B7FA887B-BEE3-694E-A3CA-08A2D0EA97D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374327" y="2886531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 dirty="0"/>
              <a:t>John Doe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15" name="Text Placeholder 59">
            <a:extLst>
              <a:ext uri="{FF2B5EF4-FFF2-40B4-BE49-F238E27FC236}">
                <a16:creationId xmlns:a16="http://schemas.microsoft.com/office/drawing/2014/main" id="{0C01EC1A-A9F4-3749-9811-57CA3A9E9B2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374327" y="5037612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 dirty="0"/>
              <a:t>John Doe</a:t>
            </a:r>
          </a:p>
          <a:p>
            <a:pPr lvl="0"/>
            <a:r>
              <a:rPr lang="en-US" dirty="0"/>
              <a:t>Title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BE838826-BEA7-F444-9A12-EC09F05CFA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729776"/>
            <a:ext cx="2827404" cy="49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28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000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80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3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7276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673021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9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9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28984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4 present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4969A38-6B3C-2E47-B31F-4D4301A3DE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666998" y="-2666999"/>
            <a:ext cx="6858001" cy="12192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6867C5-9B24-2042-910E-14BAB9989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81991"/>
            <a:ext cx="6743700" cy="250349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5400" b="1" i="0" kern="12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9DD88-ACE4-DC49-AB05-8AACE7793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142175"/>
            <a:ext cx="6743700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0" i="0" kern="1200" dirty="0">
                <a:gradFill flip="none" rotWithShape="1"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  <a:tileRect/>
                </a:gra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F63901B-9FFE-4847-AF93-786616A2AAB3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87793"/>
            <a:ext cx="664745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C00852C6-9DCC-2A4E-B962-4DE081D0D3B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970188" y="557175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 dirty="0"/>
              <a:t>John Doe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18" name="Text Placeholder 59">
            <a:extLst>
              <a:ext uri="{FF2B5EF4-FFF2-40B4-BE49-F238E27FC236}">
                <a16:creationId xmlns:a16="http://schemas.microsoft.com/office/drawing/2014/main" id="{F49255DD-148E-2D4C-AC67-99ED6C50286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970188" y="5386124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 dirty="0"/>
              <a:t>John Doe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582F5221-374E-4D49-AB17-A3803A350F6A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10245028" y="1"/>
            <a:ext cx="1950248" cy="1948521"/>
          </a:xfrm>
          <a:custGeom>
            <a:avLst/>
            <a:gdLst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27921 w 3627921"/>
              <a:gd name="connsiteY3" fmla="*/ 3627921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14669 w 3627921"/>
              <a:gd name="connsiteY3" fmla="*/ 3111086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23833 w 3627921"/>
              <a:gd name="connsiteY3" fmla="*/ 3101923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514701 w 3627921"/>
              <a:gd name="connsiteY3" fmla="*/ 3067624 h 3627921"/>
              <a:gd name="connsiteX4" fmla="*/ 0 w 3627921"/>
              <a:gd name="connsiteY4" fmla="*/ 3627921 h 3627921"/>
              <a:gd name="connsiteX0" fmla="*/ 0 w 3631138"/>
              <a:gd name="connsiteY0" fmla="*/ 3627921 h 3627921"/>
              <a:gd name="connsiteX1" fmla="*/ 0 w 3631138"/>
              <a:gd name="connsiteY1" fmla="*/ 0 h 3627921"/>
              <a:gd name="connsiteX2" fmla="*/ 3627921 w 3631138"/>
              <a:gd name="connsiteY2" fmla="*/ 0 h 3627921"/>
              <a:gd name="connsiteX3" fmla="*/ 3630069 w 3631138"/>
              <a:gd name="connsiteY3" fmla="*/ 3101923 h 3627921"/>
              <a:gd name="connsiteX4" fmla="*/ 0 w 3631138"/>
              <a:gd name="connsiteY4" fmla="*/ 3627921 h 3627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1138" h="3627921">
                <a:moveTo>
                  <a:pt x="0" y="3627921"/>
                </a:moveTo>
                <a:lnTo>
                  <a:pt x="0" y="0"/>
                </a:lnTo>
                <a:lnTo>
                  <a:pt x="3627921" y="0"/>
                </a:lnTo>
                <a:cubicBezTo>
                  <a:pt x="3623504" y="1037029"/>
                  <a:pt x="3634486" y="2064894"/>
                  <a:pt x="3630069" y="3101923"/>
                </a:cubicBezTo>
                <a:lnTo>
                  <a:pt x="0" y="3627921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DF8F65-4077-E440-AF0D-021F4F2D9C4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46630" y="1620403"/>
            <a:ext cx="1948646" cy="1954466"/>
          </a:xfrm>
          <a:custGeom>
            <a:avLst/>
            <a:gdLst>
              <a:gd name="connsiteX0" fmla="*/ 0 w 3694112"/>
              <a:gd name="connsiteY0" fmla="*/ 3163887 h 3163887"/>
              <a:gd name="connsiteX1" fmla="*/ 0 w 3694112"/>
              <a:gd name="connsiteY1" fmla="*/ 0 h 3163887"/>
              <a:gd name="connsiteX2" fmla="*/ 3694112 w 3694112"/>
              <a:gd name="connsiteY2" fmla="*/ 0 h 3163887"/>
              <a:gd name="connsiteX3" fmla="*/ 3694112 w 3694112"/>
              <a:gd name="connsiteY3" fmla="*/ 3163887 h 3163887"/>
              <a:gd name="connsiteX4" fmla="*/ 0 w 3694112"/>
              <a:gd name="connsiteY4" fmla="*/ 3163887 h 3163887"/>
              <a:gd name="connsiteX0" fmla="*/ 0 w 3694112"/>
              <a:gd name="connsiteY0" fmla="*/ 3686401 h 3686401"/>
              <a:gd name="connsiteX1" fmla="*/ 0 w 3694112"/>
              <a:gd name="connsiteY1" fmla="*/ 522514 h 3686401"/>
              <a:gd name="connsiteX2" fmla="*/ 3694112 w 3694112"/>
              <a:gd name="connsiteY2" fmla="*/ 0 h 3686401"/>
              <a:gd name="connsiteX3" fmla="*/ 3694112 w 3694112"/>
              <a:gd name="connsiteY3" fmla="*/ 3686401 h 3686401"/>
              <a:gd name="connsiteX4" fmla="*/ 0 w 3694112"/>
              <a:gd name="connsiteY4" fmla="*/ 3686401 h 3686401"/>
              <a:gd name="connsiteX0" fmla="*/ 0 w 3697287"/>
              <a:gd name="connsiteY0" fmla="*/ 3699101 h 3699101"/>
              <a:gd name="connsiteX1" fmla="*/ 0 w 3697287"/>
              <a:gd name="connsiteY1" fmla="*/ 535214 h 3699101"/>
              <a:gd name="connsiteX2" fmla="*/ 3697287 w 3697287"/>
              <a:gd name="connsiteY2" fmla="*/ 0 h 3699101"/>
              <a:gd name="connsiteX3" fmla="*/ 3694112 w 3697287"/>
              <a:gd name="connsiteY3" fmla="*/ 3699101 h 3699101"/>
              <a:gd name="connsiteX4" fmla="*/ 0 w 3697287"/>
              <a:gd name="connsiteY4" fmla="*/ 3699101 h 3699101"/>
              <a:gd name="connsiteX0" fmla="*/ 0 w 3694417"/>
              <a:gd name="connsiteY0" fmla="*/ 3705451 h 3705451"/>
              <a:gd name="connsiteX1" fmla="*/ 0 w 3694417"/>
              <a:gd name="connsiteY1" fmla="*/ 541564 h 3705451"/>
              <a:gd name="connsiteX2" fmla="*/ 3694112 w 3694417"/>
              <a:gd name="connsiteY2" fmla="*/ 0 h 3705451"/>
              <a:gd name="connsiteX3" fmla="*/ 3694112 w 3694417"/>
              <a:gd name="connsiteY3" fmla="*/ 3705451 h 3705451"/>
              <a:gd name="connsiteX4" fmla="*/ 0 w 3694417"/>
              <a:gd name="connsiteY4" fmla="*/ 3705451 h 37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4417" h="3705451">
                <a:moveTo>
                  <a:pt x="0" y="3705451"/>
                </a:moveTo>
                <a:lnTo>
                  <a:pt x="0" y="541564"/>
                </a:lnTo>
                <a:lnTo>
                  <a:pt x="3694112" y="0"/>
                </a:lnTo>
                <a:cubicBezTo>
                  <a:pt x="3693054" y="1233034"/>
                  <a:pt x="3695170" y="2472417"/>
                  <a:pt x="3694112" y="3705451"/>
                </a:cubicBezTo>
                <a:lnTo>
                  <a:pt x="0" y="3705451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0CACDC7-5EAA-2344-9321-AFDFA85C33DA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246630" y="3263442"/>
            <a:ext cx="1948646" cy="1954466"/>
          </a:xfrm>
          <a:custGeom>
            <a:avLst/>
            <a:gdLst>
              <a:gd name="connsiteX0" fmla="*/ 0 w 3694112"/>
              <a:gd name="connsiteY0" fmla="*/ 3163887 h 3163887"/>
              <a:gd name="connsiteX1" fmla="*/ 0 w 3694112"/>
              <a:gd name="connsiteY1" fmla="*/ 0 h 3163887"/>
              <a:gd name="connsiteX2" fmla="*/ 3694112 w 3694112"/>
              <a:gd name="connsiteY2" fmla="*/ 0 h 3163887"/>
              <a:gd name="connsiteX3" fmla="*/ 3694112 w 3694112"/>
              <a:gd name="connsiteY3" fmla="*/ 3163887 h 3163887"/>
              <a:gd name="connsiteX4" fmla="*/ 0 w 3694112"/>
              <a:gd name="connsiteY4" fmla="*/ 3163887 h 3163887"/>
              <a:gd name="connsiteX0" fmla="*/ 0 w 3694112"/>
              <a:gd name="connsiteY0" fmla="*/ 3686401 h 3686401"/>
              <a:gd name="connsiteX1" fmla="*/ 0 w 3694112"/>
              <a:gd name="connsiteY1" fmla="*/ 522514 h 3686401"/>
              <a:gd name="connsiteX2" fmla="*/ 3694112 w 3694112"/>
              <a:gd name="connsiteY2" fmla="*/ 0 h 3686401"/>
              <a:gd name="connsiteX3" fmla="*/ 3694112 w 3694112"/>
              <a:gd name="connsiteY3" fmla="*/ 3686401 h 3686401"/>
              <a:gd name="connsiteX4" fmla="*/ 0 w 3694112"/>
              <a:gd name="connsiteY4" fmla="*/ 3686401 h 3686401"/>
              <a:gd name="connsiteX0" fmla="*/ 0 w 3697287"/>
              <a:gd name="connsiteY0" fmla="*/ 3699101 h 3699101"/>
              <a:gd name="connsiteX1" fmla="*/ 0 w 3697287"/>
              <a:gd name="connsiteY1" fmla="*/ 535214 h 3699101"/>
              <a:gd name="connsiteX2" fmla="*/ 3697287 w 3697287"/>
              <a:gd name="connsiteY2" fmla="*/ 0 h 3699101"/>
              <a:gd name="connsiteX3" fmla="*/ 3694112 w 3697287"/>
              <a:gd name="connsiteY3" fmla="*/ 3699101 h 3699101"/>
              <a:gd name="connsiteX4" fmla="*/ 0 w 3697287"/>
              <a:gd name="connsiteY4" fmla="*/ 3699101 h 3699101"/>
              <a:gd name="connsiteX0" fmla="*/ 0 w 3694417"/>
              <a:gd name="connsiteY0" fmla="*/ 3705451 h 3705451"/>
              <a:gd name="connsiteX1" fmla="*/ 0 w 3694417"/>
              <a:gd name="connsiteY1" fmla="*/ 541564 h 3705451"/>
              <a:gd name="connsiteX2" fmla="*/ 3694112 w 3694417"/>
              <a:gd name="connsiteY2" fmla="*/ 0 h 3705451"/>
              <a:gd name="connsiteX3" fmla="*/ 3694112 w 3694417"/>
              <a:gd name="connsiteY3" fmla="*/ 3705451 h 3705451"/>
              <a:gd name="connsiteX4" fmla="*/ 0 w 3694417"/>
              <a:gd name="connsiteY4" fmla="*/ 3705451 h 37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4417" h="3705451">
                <a:moveTo>
                  <a:pt x="0" y="3705451"/>
                </a:moveTo>
                <a:lnTo>
                  <a:pt x="0" y="541564"/>
                </a:lnTo>
                <a:lnTo>
                  <a:pt x="3694112" y="0"/>
                </a:lnTo>
                <a:cubicBezTo>
                  <a:pt x="3693054" y="1233034"/>
                  <a:pt x="3695170" y="2472417"/>
                  <a:pt x="3694112" y="3705451"/>
                </a:cubicBezTo>
                <a:lnTo>
                  <a:pt x="0" y="3705451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C14F8DBD-FF0E-F64F-B879-41CC8037549F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0246630" y="4903534"/>
            <a:ext cx="1948646" cy="1954466"/>
          </a:xfrm>
          <a:custGeom>
            <a:avLst/>
            <a:gdLst>
              <a:gd name="connsiteX0" fmla="*/ 0 w 3694112"/>
              <a:gd name="connsiteY0" fmla="*/ 3163887 h 3163887"/>
              <a:gd name="connsiteX1" fmla="*/ 0 w 3694112"/>
              <a:gd name="connsiteY1" fmla="*/ 0 h 3163887"/>
              <a:gd name="connsiteX2" fmla="*/ 3694112 w 3694112"/>
              <a:gd name="connsiteY2" fmla="*/ 0 h 3163887"/>
              <a:gd name="connsiteX3" fmla="*/ 3694112 w 3694112"/>
              <a:gd name="connsiteY3" fmla="*/ 3163887 h 3163887"/>
              <a:gd name="connsiteX4" fmla="*/ 0 w 3694112"/>
              <a:gd name="connsiteY4" fmla="*/ 3163887 h 3163887"/>
              <a:gd name="connsiteX0" fmla="*/ 0 w 3694112"/>
              <a:gd name="connsiteY0" fmla="*/ 3686401 h 3686401"/>
              <a:gd name="connsiteX1" fmla="*/ 0 w 3694112"/>
              <a:gd name="connsiteY1" fmla="*/ 522514 h 3686401"/>
              <a:gd name="connsiteX2" fmla="*/ 3694112 w 3694112"/>
              <a:gd name="connsiteY2" fmla="*/ 0 h 3686401"/>
              <a:gd name="connsiteX3" fmla="*/ 3694112 w 3694112"/>
              <a:gd name="connsiteY3" fmla="*/ 3686401 h 3686401"/>
              <a:gd name="connsiteX4" fmla="*/ 0 w 3694112"/>
              <a:gd name="connsiteY4" fmla="*/ 3686401 h 3686401"/>
              <a:gd name="connsiteX0" fmla="*/ 0 w 3697287"/>
              <a:gd name="connsiteY0" fmla="*/ 3699101 h 3699101"/>
              <a:gd name="connsiteX1" fmla="*/ 0 w 3697287"/>
              <a:gd name="connsiteY1" fmla="*/ 535214 h 3699101"/>
              <a:gd name="connsiteX2" fmla="*/ 3697287 w 3697287"/>
              <a:gd name="connsiteY2" fmla="*/ 0 h 3699101"/>
              <a:gd name="connsiteX3" fmla="*/ 3694112 w 3697287"/>
              <a:gd name="connsiteY3" fmla="*/ 3699101 h 3699101"/>
              <a:gd name="connsiteX4" fmla="*/ 0 w 3697287"/>
              <a:gd name="connsiteY4" fmla="*/ 3699101 h 3699101"/>
              <a:gd name="connsiteX0" fmla="*/ 0 w 3694417"/>
              <a:gd name="connsiteY0" fmla="*/ 3705451 h 3705451"/>
              <a:gd name="connsiteX1" fmla="*/ 0 w 3694417"/>
              <a:gd name="connsiteY1" fmla="*/ 541564 h 3705451"/>
              <a:gd name="connsiteX2" fmla="*/ 3694112 w 3694417"/>
              <a:gd name="connsiteY2" fmla="*/ 0 h 3705451"/>
              <a:gd name="connsiteX3" fmla="*/ 3694112 w 3694417"/>
              <a:gd name="connsiteY3" fmla="*/ 3705451 h 3705451"/>
              <a:gd name="connsiteX4" fmla="*/ 0 w 3694417"/>
              <a:gd name="connsiteY4" fmla="*/ 3705451 h 37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4417" h="3705451">
                <a:moveTo>
                  <a:pt x="0" y="3705451"/>
                </a:moveTo>
                <a:lnTo>
                  <a:pt x="0" y="541564"/>
                </a:lnTo>
                <a:lnTo>
                  <a:pt x="3694112" y="0"/>
                </a:lnTo>
                <a:cubicBezTo>
                  <a:pt x="3693054" y="1233034"/>
                  <a:pt x="3695170" y="2472417"/>
                  <a:pt x="3694112" y="3705451"/>
                </a:cubicBezTo>
                <a:lnTo>
                  <a:pt x="0" y="3705451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4" name="Text Placeholder 59">
            <a:extLst>
              <a:ext uri="{FF2B5EF4-FFF2-40B4-BE49-F238E27FC236}">
                <a16:creationId xmlns:a16="http://schemas.microsoft.com/office/drawing/2014/main" id="{B7FA887B-BEE3-694E-A3CA-08A2D0EA97D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970188" y="2166825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 dirty="0"/>
              <a:t>John Doe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15" name="Text Placeholder 59">
            <a:extLst>
              <a:ext uri="{FF2B5EF4-FFF2-40B4-BE49-F238E27FC236}">
                <a16:creationId xmlns:a16="http://schemas.microsoft.com/office/drawing/2014/main" id="{0C01EC1A-A9F4-3749-9811-57CA3A9E9B2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70188" y="3776474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 dirty="0"/>
              <a:t>John Doe</a:t>
            </a:r>
          </a:p>
          <a:p>
            <a:pPr lvl="0"/>
            <a:r>
              <a:rPr lang="en-US" dirty="0"/>
              <a:t>Title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9E5204E7-4623-D84D-9F3C-3DE8650B09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729776"/>
            <a:ext cx="2827404" cy="49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53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000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4481945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4CCE3FA1-96CD-B142-A067-84A01CBB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46964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797729-DB87-9940-906F-E934CC1642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666999" y="-2663338"/>
            <a:ext cx="6858001" cy="12192000"/>
          </a:xfrm>
          <a:prstGeom prst="rect">
            <a:avLst/>
          </a:prstGeom>
          <a:effectLst/>
        </p:spPr>
      </p:pic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7101AEA5-3D24-A647-AD7B-EAAF63952D2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5593068" y="1"/>
            <a:ext cx="6598920" cy="6867608"/>
          </a:xfrm>
          <a:custGeom>
            <a:avLst/>
            <a:gdLst>
              <a:gd name="connsiteX0" fmla="*/ 0 w 3692525"/>
              <a:gd name="connsiteY0" fmla="*/ 3697287 h 3697287"/>
              <a:gd name="connsiteX1" fmla="*/ 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  <a:gd name="connsiteX0" fmla="*/ 0 w 3692525"/>
              <a:gd name="connsiteY0" fmla="*/ 3697287 h 3697287"/>
              <a:gd name="connsiteX1" fmla="*/ 53975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2525" h="3697287">
                <a:moveTo>
                  <a:pt x="0" y="3697287"/>
                </a:moveTo>
                <a:lnTo>
                  <a:pt x="539750" y="0"/>
                </a:lnTo>
                <a:lnTo>
                  <a:pt x="3692525" y="0"/>
                </a:lnTo>
                <a:lnTo>
                  <a:pt x="3692525" y="3697287"/>
                </a:lnTo>
                <a:lnTo>
                  <a:pt x="0" y="3697287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9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498" y="365126"/>
            <a:ext cx="7762301" cy="736844"/>
          </a:xfrm>
        </p:spPr>
        <p:txBody>
          <a:bodyPr/>
          <a:lstStyle>
            <a:lvl1pPr>
              <a:defRPr sz="257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3D48-8058-2D42-9309-EA8DD88B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498" y="1524000"/>
            <a:ext cx="7762301" cy="46529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D54E87-063F-BE4E-9C70-6C2338426206}"/>
              </a:ext>
            </a:extLst>
          </p:cNvPr>
          <p:cNvSpPr/>
          <p:nvPr userDrawn="1"/>
        </p:nvSpPr>
        <p:spPr>
          <a:xfrm>
            <a:off x="0" y="0"/>
            <a:ext cx="298304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C59E46-B3C3-3648-9D2A-D59F7798E80B}"/>
              </a:ext>
            </a:extLst>
          </p:cNvPr>
          <p:cNvCxnSpPr>
            <a:cxnSpLocks/>
          </p:cNvCxnSpPr>
          <p:nvPr userDrawn="1"/>
        </p:nvCxnSpPr>
        <p:spPr>
          <a:xfrm>
            <a:off x="3692641" y="1218648"/>
            <a:ext cx="974558" cy="0"/>
          </a:xfrm>
          <a:prstGeom prst="line">
            <a:avLst/>
          </a:prstGeom>
          <a:ln w="38100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3296CA-AB12-9848-BFA1-A5361623602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523999"/>
            <a:ext cx="2082788" cy="46529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20000"/>
              </a:lnSpc>
              <a:buNone/>
              <a:defRPr sz="20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8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ACACC29-2D2F-6148-A128-06E9B18BEA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7038" y="365125"/>
            <a:ext cx="2082788" cy="736846"/>
          </a:xfrm>
        </p:spPr>
        <p:txBody>
          <a:bodyPr anchor="b">
            <a:normAutofit/>
          </a:bodyPr>
          <a:lstStyle>
            <a:lvl1pPr marL="0" indent="0" algn="r">
              <a:buNone/>
              <a:defRPr lang="en-US" sz="2400" b="1" i="0" kern="1200" dirty="0">
                <a:solidFill>
                  <a:srgbClr val="0F1419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41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AEC6838-9F5F-1F44-A42F-DFDF8C86CD8B}"/>
              </a:ext>
            </a:extLst>
          </p:cNvPr>
          <p:cNvSpPr/>
          <p:nvPr userDrawn="1"/>
        </p:nvSpPr>
        <p:spPr>
          <a:xfrm>
            <a:off x="838200" y="0"/>
            <a:ext cx="11243872" cy="1528997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F2EF55-64C6-BF48-A2CA-128B92E929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86644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A15935-2574-5D43-8226-EA300D7A2B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7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6690"/>
          <a:stretch/>
        </p:blipFill>
        <p:spPr>
          <a:xfrm>
            <a:off x="0" y="1"/>
            <a:ext cx="11829327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B41BF5-77D8-D74D-B68C-9BDC1220FA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9874"/>
          <a:stretch/>
        </p:blipFill>
        <p:spPr>
          <a:xfrm>
            <a:off x="0" y="0"/>
            <a:ext cx="12191999" cy="69934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8433"/>
            <a:ext cx="10515600" cy="153645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76505B-E960-0045-9955-79D24F42A973}"/>
              </a:ext>
            </a:extLst>
          </p:cNvPr>
          <p:cNvCxnSpPr>
            <a:cxnSpLocks/>
          </p:cNvCxnSpPr>
          <p:nvPr userDrawn="1"/>
        </p:nvCxnSpPr>
        <p:spPr>
          <a:xfrm>
            <a:off x="934450" y="4069425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46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6" presetClass="emph" presetSubtype="0" repeatCount="indefinite" fill="hold" nodeType="after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100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9000"/>
                            </p:stCondLst>
                            <p:childTnLst>
                              <p:par>
                                <p:cTn id="13" presetID="26" presetClass="emph" presetSubtype="0" repeatCount="indefinite" fill="hold" nodeType="after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00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7000"/>
                            </p:stCondLst>
                            <p:childTnLst>
                              <p:par>
                                <p:cTn id="17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100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73261E8-1C85-5E42-B05C-3D4DE0C48202}"/>
              </a:ext>
            </a:extLst>
          </p:cNvPr>
          <p:cNvSpPr/>
          <p:nvPr userDrawn="1"/>
        </p:nvSpPr>
        <p:spPr>
          <a:xfrm>
            <a:off x="838200" y="0"/>
            <a:ext cx="11353798" cy="2353456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EE2391-C42B-AB42-A9EC-EDB4DD0EAF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5276" b="-988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DD66BD-B9C6-AC4C-B326-6FA55F9B5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5579"/>
          <a:stretch/>
        </p:blipFill>
        <p:spPr>
          <a:xfrm rot="10800000">
            <a:off x="5960961" y="-2"/>
            <a:ext cx="6231037" cy="6858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32839B-B005-3746-B1D6-91D2EDDD0B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alphaModFix amt="7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3013"/>
          <a:stretch/>
        </p:blipFill>
        <p:spPr>
          <a:xfrm>
            <a:off x="0" y="1"/>
            <a:ext cx="1182932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180" y="690013"/>
            <a:ext cx="9267641" cy="233976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2D4FA0E-7176-4C45-AA20-6ED6C160D2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2088" y="3868663"/>
            <a:ext cx="9267825" cy="1722437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Edit Master text styles </a:t>
            </a:r>
          </a:p>
        </p:txBody>
      </p:sp>
    </p:spTree>
    <p:extLst>
      <p:ext uri="{BB962C8B-B14F-4D97-AF65-F5344CB8AC3E}">
        <p14:creationId xmlns:p14="http://schemas.microsoft.com/office/powerpoint/2010/main" val="123812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after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8000"/>
                            </p:stCondLst>
                            <p:childTnLst>
                              <p:par>
                                <p:cTn id="9" presetID="26" presetClass="emph" presetSubtype="0" repeatCount="indefinite" fill="hold" nodeType="after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100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6000"/>
                            </p:stCondLst>
                            <p:childTnLst>
                              <p:par>
                                <p:cTn id="13" presetID="26" presetClass="emph" presetSubtype="0" repeatCount="indefinite" fill="hold" nodeType="after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00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image" Target="../media/image19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F14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103E7-E220-5245-8D1D-6FB9BC9D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E6B27-35B4-BD4B-B684-A1605A6C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000"/>
            <a:ext cx="105156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31DE57-B849-E342-98A9-BE9020FABFB0}"/>
              </a:ext>
            </a:extLst>
          </p:cNvPr>
          <p:cNvCxnSpPr>
            <a:cxnSpLocks/>
          </p:cNvCxnSpPr>
          <p:nvPr userDrawn="1"/>
        </p:nvCxnSpPr>
        <p:spPr>
          <a:xfrm>
            <a:off x="934450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2583EE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F07585-F74A-084F-B49B-BF7A66D0262E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B300F-E282-0E47-82B4-03EDD1A78011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220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103E7-E220-5245-8D1D-6FB9BC9D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E6B27-35B4-BD4B-B684-A1605A6C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000"/>
            <a:ext cx="105156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31DE57-B849-E342-98A9-BE9020FABFB0}"/>
              </a:ext>
            </a:extLst>
          </p:cNvPr>
          <p:cNvCxnSpPr>
            <a:cxnSpLocks/>
          </p:cNvCxnSpPr>
          <p:nvPr userDrawn="1"/>
        </p:nvCxnSpPr>
        <p:spPr>
          <a:xfrm>
            <a:off x="934450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0028895-093D-7044-BB3E-AC83DB5EFEA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8359" y="305166"/>
            <a:ext cx="365126" cy="3651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1FD5AC-A1AD-B346-9BBD-91805160E8B5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EA57B6-64D2-E441-8FFF-CCD5B97FA12D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955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rgbClr val="0F1419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2000" b="0" i="0" kern="1200">
          <a:solidFill>
            <a:srgbClr val="0F1419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800" b="0" i="0" kern="1200">
          <a:solidFill>
            <a:srgbClr val="0F1419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600" b="0" i="0" kern="1200">
          <a:solidFill>
            <a:srgbClr val="0F1419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400" b="0" i="0" kern="1200">
          <a:solidFill>
            <a:srgbClr val="0F1419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400" b="0" i="0" kern="1200">
          <a:solidFill>
            <a:srgbClr val="0F1419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F14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103E7-E220-5245-8D1D-6FB9BC9D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E6B27-35B4-BD4B-B684-A1605A6C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000"/>
            <a:ext cx="105156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31DE57-B849-E342-98A9-BE9020FABFB0}"/>
              </a:ext>
            </a:extLst>
          </p:cNvPr>
          <p:cNvCxnSpPr>
            <a:cxnSpLocks/>
          </p:cNvCxnSpPr>
          <p:nvPr userDrawn="1"/>
        </p:nvCxnSpPr>
        <p:spPr>
          <a:xfrm>
            <a:off x="934450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2583EE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D7F7217-03DE-8749-AEE4-B956083B35BE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770E05-D626-AA45-8B5F-80B9B1EFDA07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7725" y="305166"/>
            <a:ext cx="365760" cy="3657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10C8E0-6B8E-A841-A0D3-0FA3CCF78A40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246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37DF95-FA98-4F6D-ADE5-D43170B8F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458B7-17E0-49F0-99DE-A717AEADF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25690B-AEF5-4ABF-AAF4-1764399D62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3530BE-DDF0-4B7D-85F7-7660E5C5FB2A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AFD24-6183-44EA-A651-D90AEF8C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1BC42-57B2-4EC4-9741-65414154F5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08DE1B-1446-4D0F-88E1-77AC0D391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126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dtsaastrial" TargetMode="External"/><Relationship Id="rId2" Type="http://schemas.openxmlformats.org/officeDocument/2006/relationships/hyperlink" Target="http://bit.ly/onlineperfclinic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://bit.ly/pureperf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oneagenttutorials" TargetMode="External"/><Relationship Id="rId3" Type="http://schemas.openxmlformats.org/officeDocument/2006/relationships/hyperlink" Target="https://perform.dynatrace.com/" TargetMode="External"/><Relationship Id="rId7" Type="http://schemas.openxmlformats.org/officeDocument/2006/relationships/hyperlink" Target="http://university.dynatrace.com/" TargetMode="External"/><Relationship Id="rId2" Type="http://schemas.openxmlformats.org/officeDocument/2006/relationships/hyperlink" Target="http://bit.ly/dtsaastrial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community.dynatrace.com/community/display/PUBEVENTS/Events" TargetMode="External"/><Relationship Id="rId11" Type="http://schemas.openxmlformats.org/officeDocument/2006/relationships/hyperlink" Target="http://bit.ly/pureperf" TargetMode="External"/><Relationship Id="rId5" Type="http://schemas.openxmlformats.org/officeDocument/2006/relationships/hyperlink" Target="https://www.dynatrace.com/company/events/" TargetMode="External"/><Relationship Id="rId10" Type="http://schemas.openxmlformats.org/officeDocument/2006/relationships/hyperlink" Target="https://www.dynatrace.com/demos/" TargetMode="External"/><Relationship Id="rId4" Type="http://schemas.openxmlformats.org/officeDocument/2006/relationships/hyperlink" Target="https://www.dynatrace.com/news/webinar/upcoming" TargetMode="External"/><Relationship Id="rId9" Type="http://schemas.openxmlformats.org/officeDocument/2006/relationships/hyperlink" Target="http://dynatrace.ai/coffeebreak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6.png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3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microsoft.com/office/2007/relationships/hdphoto" Target="../media/hdphoto1.wdp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microsoft.com/office/2007/relationships/hdphoto" Target="../media/hdphoto1.wdp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7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27D17F2-20C9-4AC8-B3E3-6AD7942A04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81991"/>
            <a:ext cx="7391400" cy="2503494"/>
          </a:xfrm>
        </p:spPr>
        <p:txBody>
          <a:bodyPr>
            <a:normAutofit fontScale="90000"/>
          </a:bodyPr>
          <a:lstStyle/>
          <a:p>
            <a:r>
              <a:rPr lang="en-US" dirty="0"/>
              <a:t>Unbreakable CI/CD Pipeline in Microsoft Azure</a:t>
            </a:r>
          </a:p>
        </p:txBody>
      </p:sp>
      <p:sp>
        <p:nvSpPr>
          <p:cNvPr id="16" name="Subtitle 5">
            <a:extLst>
              <a:ext uri="{FF2B5EF4-FFF2-40B4-BE49-F238E27FC236}">
                <a16:creationId xmlns:a16="http://schemas.microsoft.com/office/drawing/2014/main" id="{0E37E7D6-1DC8-4B07-B9CB-8AF33166C0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3776577"/>
            <a:ext cx="7971181" cy="2545170"/>
          </a:xfrm>
        </p:spPr>
        <p:txBody>
          <a:bodyPr>
            <a:normAutofit/>
          </a:bodyPr>
          <a:lstStyle/>
          <a:p>
            <a:r>
              <a:rPr lang="en-US" dirty="0"/>
              <a:t>Followed by live Q&amp;A: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Part of: </a:t>
            </a:r>
            <a:r>
              <a:rPr lang="en-US" dirty="0">
                <a:hlinkClick r:id="rId2"/>
              </a:rPr>
              <a:t>http://bit.ly/onlineperfclinic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Get Dynatrace SaaS Trial: </a:t>
            </a:r>
            <a:r>
              <a:rPr lang="en-US" dirty="0">
                <a:hlinkClick r:id="rId3"/>
              </a:rPr>
              <a:t>http://bit.ly/dtsaastrial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Listen to </a:t>
            </a:r>
            <a:r>
              <a:rPr lang="en-US" dirty="0" err="1"/>
              <a:t>PurePerformance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http://bit.ly/pureperf</a:t>
            </a:r>
            <a:r>
              <a:rPr lang="en-US" dirty="0"/>
              <a:t> 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CB4507CD-2926-4ED4-A203-7ABDA3B4A692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5"/>
          <a:srcRect t="943" b="943"/>
          <a:stretch>
            <a:fillRect/>
          </a:stretch>
        </p:blipFill>
        <p:spPr>
          <a:xfrm>
            <a:off x="9694213" y="914400"/>
            <a:ext cx="1841253" cy="183967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47573BD-5A49-4A05-B9B5-86326842AFCD}"/>
              </a:ext>
            </a:extLst>
          </p:cNvPr>
          <p:cNvSpPr/>
          <p:nvPr/>
        </p:nvSpPr>
        <p:spPr>
          <a:xfrm>
            <a:off x="9507492" y="5998581"/>
            <a:ext cx="2684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Andreas Grabner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grabnerandi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EAB3A25-A1DB-4A93-9A06-63EE9A7EA9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6962" y="3685678"/>
            <a:ext cx="3389001" cy="225792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6D08EAB-0935-4308-8EDC-8DA68B3DAE3E}"/>
              </a:ext>
            </a:extLst>
          </p:cNvPr>
          <p:cNvSpPr/>
          <p:nvPr/>
        </p:nvSpPr>
        <p:spPr>
          <a:xfrm>
            <a:off x="9474868" y="2833804"/>
            <a:ext cx="28794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Calibri" panose="020F0502020204030204"/>
              </a:rPr>
              <a:t>Safia Habib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Dynatrace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</a:t>
            </a:r>
            <a:r>
              <a:rPr lang="en-US" dirty="0" err="1">
                <a:solidFill>
                  <a:srgbClr val="FFFFFF"/>
                </a:solidFill>
                <a:latin typeface="Calibri" panose="020F0502020204030204"/>
              </a:rPr>
              <a:t>Safia_az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397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88425E2-EF20-46A2-8B9D-412B0ECF7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#1 Task – Push Deployment Event to Dynatrace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A68DE02A-1E55-4642-A7B7-85DC3016C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1" y="1579095"/>
            <a:ext cx="4769502" cy="4351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778121-1DB4-4DDF-A337-5F812457D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876" y="1841558"/>
            <a:ext cx="5084231" cy="4351339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A6BF676-F50B-46F5-975E-E9FC7932B1E9}"/>
              </a:ext>
            </a:extLst>
          </p:cNvPr>
          <p:cNvSpPr/>
          <p:nvPr/>
        </p:nvSpPr>
        <p:spPr>
          <a:xfrm flipH="1">
            <a:off x="1772734" y="4207022"/>
            <a:ext cx="4104795" cy="76808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Calibri" panose="020F0502020204030204"/>
              </a:rPr>
              <a:t>Define Entity Type and Tags (Environment)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687B84-539E-4ED3-BC8B-060F082D5BAA}"/>
              </a:ext>
            </a:extLst>
          </p:cNvPr>
          <p:cNvSpPr/>
          <p:nvPr/>
        </p:nvSpPr>
        <p:spPr>
          <a:xfrm flipH="1">
            <a:off x="7999932" y="2845730"/>
            <a:ext cx="4411703" cy="91944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Calibri" panose="020F0502020204030204"/>
              </a:rPr>
              <a:t>Provide additional information – CI Link, Project Name,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/>
              </a:rPr>
              <a:t>etc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6822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BECC8-BF5F-4EF1-8DA5-3439727C1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#1 Push Deployment Result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0B948F-F162-4770-AFBE-7488003A0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47" y="1367117"/>
            <a:ext cx="5194309" cy="52040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F93EDF-DEEF-4B45-A7BE-7CE72168F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671" y="1275167"/>
            <a:ext cx="5029776" cy="5291744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5F531B11-4C72-453F-BA0E-5B803A887899}"/>
              </a:ext>
            </a:extLst>
          </p:cNvPr>
          <p:cNvSpPr/>
          <p:nvPr/>
        </p:nvSpPr>
        <p:spPr>
          <a:xfrm rot="21172939" flipH="1">
            <a:off x="2939930" y="1745305"/>
            <a:ext cx="3229717" cy="67615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Calibri" panose="020F0502020204030204"/>
              </a:rPr>
              <a:t>Service With the Tag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70CAFB9-D384-4CB7-8E2C-A9527F83F93E}"/>
              </a:ext>
            </a:extLst>
          </p:cNvPr>
          <p:cNvSpPr/>
          <p:nvPr/>
        </p:nvSpPr>
        <p:spPr>
          <a:xfrm rot="21172939" flipH="1">
            <a:off x="8135634" y="2974946"/>
            <a:ext cx="3800753" cy="89018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Deployment Event From the Pipeline</a:t>
            </a:r>
          </a:p>
        </p:txBody>
      </p:sp>
    </p:spTree>
    <p:extLst>
      <p:ext uri="{BB962C8B-B14F-4D97-AF65-F5344CB8AC3E}">
        <p14:creationId xmlns:p14="http://schemas.microsoft.com/office/powerpoint/2010/main" val="2688961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613A-FAFA-41F4-BBA2-E492A78E8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#2 Release Gate – For validation and quality</a:t>
            </a:r>
            <a:endParaRPr lang="en-US" dirty="0"/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866669B5-954D-4FF6-B46F-A901110C0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024" y="1861340"/>
            <a:ext cx="3619670" cy="4351338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308E69AE-3246-4DF6-9E16-047919DF7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3213" y="1918874"/>
            <a:ext cx="3439241" cy="435133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ABEE889-4F14-4DA2-A35B-382A3A5B77F7}"/>
              </a:ext>
            </a:extLst>
          </p:cNvPr>
          <p:cNvSpPr/>
          <p:nvPr/>
        </p:nvSpPr>
        <p:spPr>
          <a:xfrm>
            <a:off x="2004217" y="2937419"/>
            <a:ext cx="3327662" cy="2922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55D32D-BE6F-424D-84E2-86C5629BF71A}"/>
              </a:ext>
            </a:extLst>
          </p:cNvPr>
          <p:cNvSpPr/>
          <p:nvPr/>
        </p:nvSpPr>
        <p:spPr>
          <a:xfrm>
            <a:off x="2004217" y="3437039"/>
            <a:ext cx="3247534" cy="24745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8D405B-1272-429E-AA27-61F608C37FC4}"/>
              </a:ext>
            </a:extLst>
          </p:cNvPr>
          <p:cNvSpPr/>
          <p:nvPr/>
        </p:nvSpPr>
        <p:spPr>
          <a:xfrm>
            <a:off x="1996365" y="3985367"/>
            <a:ext cx="3247534" cy="24745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4B4B08-B2E7-469E-B314-BCBE3493D037}"/>
              </a:ext>
            </a:extLst>
          </p:cNvPr>
          <p:cNvSpPr/>
          <p:nvPr/>
        </p:nvSpPr>
        <p:spPr>
          <a:xfrm>
            <a:off x="2038776" y="4466127"/>
            <a:ext cx="3247534" cy="24745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3134962-9F52-414C-8498-2183BFDB2C22}"/>
              </a:ext>
            </a:extLst>
          </p:cNvPr>
          <p:cNvSpPr/>
          <p:nvPr/>
        </p:nvSpPr>
        <p:spPr>
          <a:xfrm rot="21172939" flipH="1">
            <a:off x="8114158" y="1291148"/>
            <a:ext cx="3099669" cy="74200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Compare</a:t>
            </a:r>
            <a:r>
              <a:rPr lang="en-US" sz="1600" dirty="0">
                <a:solidFill>
                  <a:srgbClr val="FFFFFF"/>
                </a:solidFill>
                <a:latin typeface="Calibri" panose="020F0502020204030204"/>
              </a:rPr>
              <a:t> Parameters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152F1B6-B14B-441E-AF02-F513FB48F80B}"/>
              </a:ext>
            </a:extLst>
          </p:cNvPr>
          <p:cNvSpPr/>
          <p:nvPr/>
        </p:nvSpPr>
        <p:spPr>
          <a:xfrm>
            <a:off x="90267" y="3465711"/>
            <a:ext cx="1906098" cy="72084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Configuration</a:t>
            </a:r>
          </a:p>
        </p:txBody>
      </p:sp>
    </p:spTree>
    <p:extLst>
      <p:ext uri="{BB962C8B-B14F-4D97-AF65-F5344CB8AC3E}">
        <p14:creationId xmlns:p14="http://schemas.microsoft.com/office/powerpoint/2010/main" val="2238033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027396-C589-4811-9267-8C41F5D07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Behind the scenes: Approval Stage</a:t>
            </a:r>
            <a:br>
              <a:rPr lang="en-US" sz="4000" dirty="0"/>
            </a:br>
            <a:r>
              <a:rPr lang="en-US" sz="4000" dirty="0"/>
              <a:t>Automate metrics Comparison to validate build</a:t>
            </a:r>
          </a:p>
        </p:txBody>
      </p:sp>
    </p:spTree>
    <p:extLst>
      <p:ext uri="{BB962C8B-B14F-4D97-AF65-F5344CB8AC3E}">
        <p14:creationId xmlns:p14="http://schemas.microsoft.com/office/powerpoint/2010/main" val="2896924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90" y="212897"/>
            <a:ext cx="10774365" cy="668960"/>
          </a:xfrm>
        </p:spPr>
        <p:txBody>
          <a:bodyPr/>
          <a:lstStyle/>
          <a:p>
            <a:r>
              <a:rPr lang="en-US" dirty="0"/>
              <a:t>Monitoring as Code: Compare Metrics of Services of Different Environments/Builds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DF17F7-572A-4963-9F57-CD4361680A12}"/>
              </a:ext>
            </a:extLst>
          </p:cNvPr>
          <p:cNvSpPr/>
          <p:nvPr/>
        </p:nvSpPr>
        <p:spPr>
          <a:xfrm>
            <a:off x="712901" y="932723"/>
            <a:ext cx="2116963" cy="457928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Entity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SampleJSonService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76B5A3-9248-4942-A8BD-25975DDB3F3C}"/>
              </a:ext>
            </a:extLst>
          </p:cNvPr>
          <p:cNvSpPr/>
          <p:nvPr/>
        </p:nvSpPr>
        <p:spPr>
          <a:xfrm>
            <a:off x="1325148" y="1468293"/>
            <a:ext cx="2396363" cy="4579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: Staging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Tag: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DeploymentGroup:Staging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E9C97D-743A-42BC-A541-EB05A370512F}"/>
              </a:ext>
            </a:extLst>
          </p:cNvPr>
          <p:cNvSpPr/>
          <p:nvPr/>
        </p:nvSpPr>
        <p:spPr>
          <a:xfrm>
            <a:off x="3953393" y="1477635"/>
            <a:ext cx="2396363" cy="4579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: Production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Tag: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DeploymentGroup:Production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13C656-24DB-4158-9DAC-A35D661BA52A}"/>
              </a:ext>
            </a:extLst>
          </p:cNvPr>
          <p:cNvSpPr/>
          <p:nvPr/>
        </p:nvSpPr>
        <p:spPr>
          <a:xfrm>
            <a:off x="1325148" y="2508630"/>
            <a:ext cx="2396363" cy="6544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Compare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StagingToProduction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Source: Staging; Compare: Prod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Factor: Staging = 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10%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 Slower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D47C17-B01F-48E3-8164-EFE351DE8F88}"/>
              </a:ext>
            </a:extLst>
          </p:cNvPr>
          <p:cNvSpPr/>
          <p:nvPr/>
        </p:nvSpPr>
        <p:spPr>
          <a:xfrm>
            <a:off x="3953393" y="2508630"/>
            <a:ext cx="2396363" cy="6544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Compare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StagingToProdYesterday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Source: Staging; Compare: Prod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Factor: 10%,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Timeshift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: 86400s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077AAD-548C-4510-A730-BCCFD7D951A8}"/>
              </a:ext>
            </a:extLst>
          </p:cNvPr>
          <p:cNvSpPr/>
          <p:nvPr/>
        </p:nvSpPr>
        <p:spPr>
          <a:xfrm>
            <a:off x="6581637" y="2508630"/>
            <a:ext cx="2396363" cy="6544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Compare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StagingToStagingLastHour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Source: Staging; Compare: Staging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Factor: 0;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Timeshift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: 3600s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F03FA9-37E9-4162-B760-3EF31D43DB00}"/>
              </a:ext>
            </a:extLst>
          </p:cNvPr>
          <p:cNvSpPr/>
          <p:nvPr/>
        </p:nvSpPr>
        <p:spPr>
          <a:xfrm>
            <a:off x="9209881" y="2508630"/>
            <a:ext cx="2396363" cy="6544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Compare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StageToStageYesterday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Source: Staging; Compare: Staging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Factor: 0;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Timeshift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: 86400s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B2803E-0E0C-481E-B552-64F558330A0E}"/>
              </a:ext>
            </a:extLst>
          </p:cNvPr>
          <p:cNvSpPr/>
          <p:nvPr/>
        </p:nvSpPr>
        <p:spPr>
          <a:xfrm>
            <a:off x="1325148" y="1983215"/>
            <a:ext cx="2396363" cy="4579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ResponseTime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 (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Avg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5A94BD-9D52-4B8F-AB01-714F4F9B2A31}"/>
              </a:ext>
            </a:extLst>
          </p:cNvPr>
          <p:cNvSpPr/>
          <p:nvPr/>
        </p:nvSpPr>
        <p:spPr>
          <a:xfrm>
            <a:off x="3953393" y="1983215"/>
            <a:ext cx="2396363" cy="4579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ResponseTime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(Max) &lt; 10s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2C75C75-5CEA-45A9-80E4-D7024AE4474B}"/>
              </a:ext>
            </a:extLst>
          </p:cNvPr>
          <p:cNvSpPr/>
          <p:nvPr/>
        </p:nvSpPr>
        <p:spPr>
          <a:xfrm>
            <a:off x="6581637" y="1983215"/>
            <a:ext cx="2396363" cy="4579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FailureRate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(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Avg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B8713C-5DEF-4E9C-9ADF-1DFACED928EF}"/>
              </a:ext>
            </a:extLst>
          </p:cNvPr>
          <p:cNvSpPr/>
          <p:nvPr/>
        </p:nvSpPr>
        <p:spPr>
          <a:xfrm>
            <a:off x="9209881" y="1983215"/>
            <a:ext cx="2396363" cy="4579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ResponseCount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Factor: 90% Less vs Production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D924157-11AA-4B22-8605-AC91A3D25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01" y="4027414"/>
            <a:ext cx="3111680" cy="26929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CFFF82E-33A9-440B-8EC1-C9CD102F7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965" y="4027414"/>
            <a:ext cx="3062569" cy="2692948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BF9290F-0DCD-48DC-AAFD-D42C3BC41CE9}"/>
              </a:ext>
            </a:extLst>
          </p:cNvPr>
          <p:cNvSpPr/>
          <p:nvPr/>
        </p:nvSpPr>
        <p:spPr>
          <a:xfrm>
            <a:off x="712901" y="3816831"/>
            <a:ext cx="3111680" cy="234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: Staging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14A94CC-4696-40C3-8FD5-174C84FA7517}"/>
              </a:ext>
            </a:extLst>
          </p:cNvPr>
          <p:cNvSpPr/>
          <p:nvPr/>
        </p:nvSpPr>
        <p:spPr>
          <a:xfrm>
            <a:off x="4181667" y="3816831"/>
            <a:ext cx="3062867" cy="234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: Production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E58AA63-AD4E-4D33-8187-05127EC76F84}"/>
              </a:ext>
            </a:extLst>
          </p:cNvPr>
          <p:cNvSpPr/>
          <p:nvPr/>
        </p:nvSpPr>
        <p:spPr>
          <a:xfrm>
            <a:off x="779249" y="5716071"/>
            <a:ext cx="1494827" cy="381663"/>
          </a:xfrm>
          <a:prstGeom prst="rect">
            <a:avLst/>
          </a:prstGeom>
          <a:noFill/>
          <a:ln w="38100">
            <a:solidFill>
              <a:srgbClr val="1496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DC3C697-4123-4E5D-B0C4-1929AB9B8E02}"/>
              </a:ext>
            </a:extLst>
          </p:cNvPr>
          <p:cNvSpPr/>
          <p:nvPr/>
        </p:nvSpPr>
        <p:spPr>
          <a:xfrm>
            <a:off x="4197865" y="5699847"/>
            <a:ext cx="1494827" cy="381663"/>
          </a:xfrm>
          <a:prstGeom prst="rect">
            <a:avLst/>
          </a:prstGeom>
          <a:noFill/>
          <a:ln w="38100">
            <a:solidFill>
              <a:srgbClr val="1496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2558D6-CBCB-40FA-92CA-87C599D302A9}"/>
              </a:ext>
            </a:extLst>
          </p:cNvPr>
          <p:cNvSpPr txBox="1"/>
          <p:nvPr/>
        </p:nvSpPr>
        <p:spPr>
          <a:xfrm>
            <a:off x="7609403" y="3483874"/>
            <a:ext cx="3996840" cy="373711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Source (Staging):     1.64ms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DB9352-A249-4FD8-AA62-374F1A089E5D}"/>
              </a:ext>
            </a:extLst>
          </p:cNvPr>
          <p:cNvSpPr txBox="1"/>
          <p:nvPr/>
        </p:nvSpPr>
        <p:spPr>
          <a:xfrm>
            <a:off x="7609403" y="3968385"/>
            <a:ext cx="914400" cy="373711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Compare (Production): 1.41ms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018DC2-EFF2-4449-B910-D4DC4339E69C}"/>
              </a:ext>
            </a:extLst>
          </p:cNvPr>
          <p:cNvSpPr txBox="1"/>
          <p:nvPr/>
        </p:nvSpPr>
        <p:spPr>
          <a:xfrm>
            <a:off x="7609403" y="4452895"/>
            <a:ext cx="914400" cy="373711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Threshold (+10%):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1.56ms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49CD93-F673-4556-8BC9-47B197A302B5}"/>
              </a:ext>
            </a:extLst>
          </p:cNvPr>
          <p:cNvSpPr txBox="1"/>
          <p:nvPr/>
        </p:nvSpPr>
        <p:spPr>
          <a:xfrm>
            <a:off x="7609403" y="4937407"/>
            <a:ext cx="914400" cy="373711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Status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:          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VIOLATION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7810033-EAA9-453B-834E-BC1A5E44BCF4}"/>
              </a:ext>
            </a:extLst>
          </p:cNvPr>
          <p:cNvCxnSpPr/>
          <p:nvPr/>
        </p:nvCxnSpPr>
        <p:spPr>
          <a:xfrm>
            <a:off x="278297" y="3286121"/>
            <a:ext cx="11600953" cy="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045D338-CD91-44A4-90EC-F4E79343CFD3}"/>
              </a:ext>
            </a:extLst>
          </p:cNvPr>
          <p:cNvSpPr/>
          <p:nvPr/>
        </p:nvSpPr>
        <p:spPr>
          <a:xfrm>
            <a:off x="712901" y="3405413"/>
            <a:ext cx="6531632" cy="2860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Pipeline Run: Validate Build with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StagingToProduction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D007327C-05A5-4ED7-8227-D16CAD71D974}"/>
              </a:ext>
            </a:extLst>
          </p:cNvPr>
          <p:cNvSpPr/>
          <p:nvPr/>
        </p:nvSpPr>
        <p:spPr>
          <a:xfrm rot="20348711" flipH="1">
            <a:off x="8816542" y="1248121"/>
            <a:ext cx="1764772" cy="67618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Different Metrics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5B4FC5EE-ACCF-4C2A-9140-F5DCAD666758}"/>
              </a:ext>
            </a:extLst>
          </p:cNvPr>
          <p:cNvSpPr/>
          <p:nvPr/>
        </p:nvSpPr>
        <p:spPr>
          <a:xfrm rot="20348711" flipH="1">
            <a:off x="8816542" y="1985539"/>
            <a:ext cx="1764772" cy="676187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Different Comparisons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91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7" grpId="0" animBg="1"/>
      <p:bldP spid="28" grpId="0" animBg="1"/>
      <p:bldP spid="38" grpId="0" animBg="1"/>
      <p:bldP spid="39" grpId="0" animBg="1"/>
      <p:bldP spid="40" grpId="0"/>
      <p:bldP spid="41" grpId="0"/>
      <p:bldP spid="42" grpId="0"/>
      <p:bldP spid="43" grpId="0"/>
      <p:bldP spid="45" grpId="0" animBg="1"/>
      <p:bldP spid="46" grpId="0" animBg="1"/>
      <p:bldP spid="4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90" y="212897"/>
            <a:ext cx="10774365" cy="668960"/>
          </a:xfrm>
        </p:spPr>
        <p:txBody>
          <a:bodyPr/>
          <a:lstStyle/>
          <a:p>
            <a:r>
              <a:rPr lang="en-US" dirty="0"/>
              <a:t>Automate the Comparison: Trigger it for each Build and keep track of status!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7A14BA-A25C-45CC-AD6A-476F51176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875"/>
          <a:stretch/>
        </p:blipFill>
        <p:spPr>
          <a:xfrm>
            <a:off x="536331" y="1166080"/>
            <a:ext cx="11377247" cy="415184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E1FD6317-4433-48B9-8CBD-9C019D1235C7}"/>
              </a:ext>
            </a:extLst>
          </p:cNvPr>
          <p:cNvSpPr/>
          <p:nvPr/>
        </p:nvSpPr>
        <p:spPr>
          <a:xfrm rot="20348711" flipH="1">
            <a:off x="7452813" y="1258143"/>
            <a:ext cx="942747" cy="52395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 Metrics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F5C211B-A325-4AB1-B8F8-02A524D0745F}"/>
              </a:ext>
            </a:extLst>
          </p:cNvPr>
          <p:cNvSpPr/>
          <p:nvPr/>
        </p:nvSpPr>
        <p:spPr>
          <a:xfrm rot="20348711" flipH="1">
            <a:off x="3681295" y="962786"/>
            <a:ext cx="1352891" cy="571823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Comparisons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C41F3E0-4572-4E22-82E6-127CB145A729}"/>
              </a:ext>
            </a:extLst>
          </p:cNvPr>
          <p:cNvSpPr/>
          <p:nvPr/>
        </p:nvSpPr>
        <p:spPr>
          <a:xfrm rot="20348711" flipH="1">
            <a:off x="5419797" y="1258144"/>
            <a:ext cx="942747" cy="523955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 Entity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71F068B-E562-47B3-B59F-2502FE537731}"/>
              </a:ext>
            </a:extLst>
          </p:cNvPr>
          <p:cNvSpPr/>
          <p:nvPr/>
        </p:nvSpPr>
        <p:spPr>
          <a:xfrm rot="1508702">
            <a:off x="10041377" y="1531828"/>
            <a:ext cx="1168039" cy="52395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675798-1288-4136-A457-6B8CAB881E50}"/>
              </a:ext>
            </a:extLst>
          </p:cNvPr>
          <p:cNvSpPr/>
          <p:nvPr/>
        </p:nvSpPr>
        <p:spPr>
          <a:xfrm>
            <a:off x="7559157" y="1861763"/>
            <a:ext cx="332017" cy="3347507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D5F3658-725B-48CF-B004-F67BF11451A2}"/>
              </a:ext>
            </a:extLst>
          </p:cNvPr>
          <p:cNvSpPr/>
          <p:nvPr/>
        </p:nvSpPr>
        <p:spPr>
          <a:xfrm rot="16200000">
            <a:off x="7137180" y="5753721"/>
            <a:ext cx="1175969" cy="4846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Good Build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A127F8-B59F-4A1F-AA06-70193942213E}"/>
              </a:ext>
            </a:extLst>
          </p:cNvPr>
          <p:cNvSpPr/>
          <p:nvPr/>
        </p:nvSpPr>
        <p:spPr>
          <a:xfrm>
            <a:off x="6679097" y="1861763"/>
            <a:ext cx="332017" cy="3347507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1C58CA9-17B3-42C6-8EE7-763307C85E6A}"/>
              </a:ext>
            </a:extLst>
          </p:cNvPr>
          <p:cNvSpPr/>
          <p:nvPr/>
        </p:nvSpPr>
        <p:spPr>
          <a:xfrm rot="16200000">
            <a:off x="6257121" y="5753721"/>
            <a:ext cx="1175969" cy="4846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Good Build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0C14AB-3AC2-4E8D-B0EE-B3E4C378D065}"/>
              </a:ext>
            </a:extLst>
          </p:cNvPr>
          <p:cNvSpPr/>
          <p:nvPr/>
        </p:nvSpPr>
        <p:spPr>
          <a:xfrm>
            <a:off x="7122833" y="1861763"/>
            <a:ext cx="332017" cy="3347507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693495B-1842-4A6F-81FC-4CB23FF1D164}"/>
              </a:ext>
            </a:extLst>
          </p:cNvPr>
          <p:cNvSpPr/>
          <p:nvPr/>
        </p:nvSpPr>
        <p:spPr>
          <a:xfrm rot="16200000">
            <a:off x="6700856" y="5753721"/>
            <a:ext cx="1175969" cy="4846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Good Build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302A98-F1CF-43FD-881E-292BEDA4B930}"/>
              </a:ext>
            </a:extLst>
          </p:cNvPr>
          <p:cNvSpPr/>
          <p:nvPr/>
        </p:nvSpPr>
        <p:spPr>
          <a:xfrm>
            <a:off x="8054605" y="1932747"/>
            <a:ext cx="332017" cy="334750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902D133-CCD1-4904-9CF6-93B2623D7DA9}"/>
              </a:ext>
            </a:extLst>
          </p:cNvPr>
          <p:cNvSpPr/>
          <p:nvPr/>
        </p:nvSpPr>
        <p:spPr>
          <a:xfrm rot="16200000">
            <a:off x="7663133" y="5789212"/>
            <a:ext cx="1104987" cy="484632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Bad Build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9F49B5-3697-497E-9D83-C8762BAE61AD}"/>
              </a:ext>
            </a:extLst>
          </p:cNvPr>
          <p:cNvSpPr/>
          <p:nvPr/>
        </p:nvSpPr>
        <p:spPr>
          <a:xfrm>
            <a:off x="8528433" y="1932747"/>
            <a:ext cx="332017" cy="334750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2F93A0D-0AD1-445B-8EEC-F35619E018C9}"/>
              </a:ext>
            </a:extLst>
          </p:cNvPr>
          <p:cNvSpPr/>
          <p:nvPr/>
        </p:nvSpPr>
        <p:spPr>
          <a:xfrm rot="16200000">
            <a:off x="8136960" y="5789212"/>
            <a:ext cx="1104987" cy="484632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Bad Build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66AD0F-C39A-420D-ACF8-8B78341937D1}"/>
              </a:ext>
            </a:extLst>
          </p:cNvPr>
          <p:cNvSpPr/>
          <p:nvPr/>
        </p:nvSpPr>
        <p:spPr>
          <a:xfrm>
            <a:off x="8956109" y="1932745"/>
            <a:ext cx="332017" cy="334750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DC3BE6C-66AC-4D06-A055-E9D7F4B06AF3}"/>
              </a:ext>
            </a:extLst>
          </p:cNvPr>
          <p:cNvSpPr/>
          <p:nvPr/>
        </p:nvSpPr>
        <p:spPr>
          <a:xfrm rot="16200000">
            <a:off x="8564636" y="5789211"/>
            <a:ext cx="1104987" cy="484632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Bad Build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4340DE-A558-4CD3-8C12-61211D954B0A}"/>
              </a:ext>
            </a:extLst>
          </p:cNvPr>
          <p:cNvSpPr/>
          <p:nvPr/>
        </p:nvSpPr>
        <p:spPr>
          <a:xfrm>
            <a:off x="9435474" y="1923952"/>
            <a:ext cx="332017" cy="334750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B4C243A8-639C-4312-9274-02D2DF30EBD3}"/>
              </a:ext>
            </a:extLst>
          </p:cNvPr>
          <p:cNvSpPr/>
          <p:nvPr/>
        </p:nvSpPr>
        <p:spPr>
          <a:xfrm rot="16200000">
            <a:off x="9044001" y="5780417"/>
            <a:ext cx="1104987" cy="484632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Bad Build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C924E9-6F32-4FE1-9777-433EDE36261A}"/>
              </a:ext>
            </a:extLst>
          </p:cNvPr>
          <p:cNvSpPr/>
          <p:nvPr/>
        </p:nvSpPr>
        <p:spPr>
          <a:xfrm>
            <a:off x="9890717" y="1932748"/>
            <a:ext cx="332017" cy="3347507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652678EA-D5B5-4D16-A5F0-7E9C44A9B63F}"/>
              </a:ext>
            </a:extLst>
          </p:cNvPr>
          <p:cNvSpPr/>
          <p:nvPr/>
        </p:nvSpPr>
        <p:spPr>
          <a:xfrm rot="16200000">
            <a:off x="9508631" y="5784816"/>
            <a:ext cx="1096188" cy="4846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Good Build</a:t>
            </a:r>
          </a:p>
        </p:txBody>
      </p:sp>
    </p:spTree>
    <p:extLst>
      <p:ext uri="{BB962C8B-B14F-4D97-AF65-F5344CB8AC3E}">
        <p14:creationId xmlns:p14="http://schemas.microsoft.com/office/powerpoint/2010/main" val="57363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027396-C589-4811-9267-8C41F5D07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333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789601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44063-1CD0-4A6F-827B-8526958E4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29" y="164476"/>
            <a:ext cx="10774365" cy="668960"/>
          </a:xfrm>
        </p:spPr>
        <p:txBody>
          <a:bodyPr/>
          <a:lstStyle/>
          <a:p>
            <a:r>
              <a:rPr lang="en-US" dirty="0"/>
              <a:t>Self Healing in 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69BA3-1085-47CD-B84D-5ADF44860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559" y="1684062"/>
            <a:ext cx="6943165" cy="348987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52C7997-17B6-4EF5-A1A7-A7645F806D06}"/>
              </a:ext>
            </a:extLst>
          </p:cNvPr>
          <p:cNvSpPr/>
          <p:nvPr/>
        </p:nvSpPr>
        <p:spPr>
          <a:xfrm>
            <a:off x="1347167" y="2806806"/>
            <a:ext cx="3103814" cy="72084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Calibri" panose="020F0502020204030204"/>
              </a:rPr>
              <a:t>Problem Created in Dynatrace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001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31867-8C46-4953-9B55-0A4C75DEB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Healing in 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8D1BC6-BFC2-4B00-B25B-FB6994DE8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595" y="1449389"/>
            <a:ext cx="6229099" cy="5235388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AE6FB2B-3B91-40AA-A432-3789189F265E}"/>
              </a:ext>
            </a:extLst>
          </p:cNvPr>
          <p:cNvSpPr/>
          <p:nvPr/>
        </p:nvSpPr>
        <p:spPr>
          <a:xfrm flipH="1">
            <a:off x="7214356" y="1913618"/>
            <a:ext cx="4104795" cy="76808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Calibri" panose="020F0502020204030204"/>
              </a:rPr>
              <a:t>Self Healing Function in action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80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AD655-27B8-46E9-823C-E0FB84562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Healing in 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2374A7-72E2-4D7E-8226-ECC06D9F3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851" y="1863778"/>
            <a:ext cx="10215401" cy="2525816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E2C6E97-4E49-4033-8B88-99AA87CCB4FC}"/>
              </a:ext>
            </a:extLst>
          </p:cNvPr>
          <p:cNvSpPr/>
          <p:nvPr/>
        </p:nvSpPr>
        <p:spPr>
          <a:xfrm flipH="1">
            <a:off x="7676051" y="1840339"/>
            <a:ext cx="4104795" cy="76808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Redeploy to Production Triggered</a:t>
            </a:r>
            <a:r>
              <a:rPr lang="en-US" sz="1600" dirty="0">
                <a:solidFill>
                  <a:srgbClr val="FFFFFF"/>
                </a:solidFill>
                <a:latin typeface="Calibri" panose="020F0502020204030204"/>
              </a:rPr>
              <a:t> in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/>
              </a:rPr>
              <a:t>Devops</a:t>
            </a:r>
            <a:r>
              <a:rPr lang="en-US" sz="1600" dirty="0">
                <a:solidFill>
                  <a:srgbClr val="FFFFFF"/>
                </a:solidFill>
                <a:latin typeface="Calibri" panose="020F0502020204030204"/>
              </a:rPr>
              <a:t>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383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nhaltsplatzhalter 9">
            <a:extLst>
              <a:ext uri="{FF2B5EF4-FFF2-40B4-BE49-F238E27FC236}">
                <a16:creationId xmlns:a16="http://schemas.microsoft.com/office/drawing/2014/main" id="{2CCE0E69-8BF5-46CE-8C85-257EE4604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591" y="5089699"/>
            <a:ext cx="7025187" cy="929721"/>
          </a:xfrm>
          <a:prstGeom prst="rect">
            <a:avLst/>
          </a:prstGeom>
          <a:ln>
            <a:solidFill>
              <a:srgbClr val="4B4B4B"/>
            </a:solidFill>
          </a:ln>
        </p:spPr>
      </p:pic>
      <p:sp>
        <p:nvSpPr>
          <p:cNvPr id="34" name="Textfeld 2">
            <a:extLst>
              <a:ext uri="{FF2B5EF4-FFF2-40B4-BE49-F238E27FC236}">
                <a16:creationId xmlns:a16="http://schemas.microsoft.com/office/drawing/2014/main" id="{789A9D13-AECC-4E4D-A912-C5B29985B241}"/>
              </a:ext>
            </a:extLst>
          </p:cNvPr>
          <p:cNvSpPr txBox="1"/>
          <p:nvPr/>
        </p:nvSpPr>
        <p:spPr>
          <a:xfrm>
            <a:off x="509641" y="5141598"/>
            <a:ext cx="1212896" cy="1969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152053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4B4B4B"/>
              </a:buClr>
              <a:buSzPct val="9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Grotesk Next Ultra" pitchFamily="2" charset="0"/>
                <a:ea typeface="TeleGrotesk Next Ultra" pitchFamily="2" charset="0"/>
                <a:cs typeface="TeleGrotesk Next Ultra" pitchFamily="2" charset="0"/>
              </a:rPr>
              <a:t>Pipeline View</a:t>
            </a:r>
          </a:p>
        </p:txBody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3D44D35E-B6B6-4483-8B5B-7CE77C16170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242889" y="3327445"/>
            <a:ext cx="482273" cy="1139995"/>
          </a:xfrm>
          <a:custGeom>
            <a:avLst/>
            <a:gdLst>
              <a:gd name="T0" fmla="*/ 266 w 305"/>
              <a:gd name="T1" fmla="*/ 87 h 720"/>
              <a:gd name="T2" fmla="*/ 266 w 305"/>
              <a:gd name="T3" fmla="*/ 87 h 720"/>
              <a:gd name="T4" fmla="*/ 39 w 305"/>
              <a:gd name="T5" fmla="*/ 87 h 720"/>
              <a:gd name="T6" fmla="*/ 39 w 305"/>
              <a:gd name="T7" fmla="*/ 45 h 720"/>
              <a:gd name="T8" fmla="*/ 45 w 305"/>
              <a:gd name="T9" fmla="*/ 40 h 720"/>
              <a:gd name="T10" fmla="*/ 260 w 305"/>
              <a:gd name="T11" fmla="*/ 40 h 720"/>
              <a:gd name="T12" fmla="*/ 266 w 305"/>
              <a:gd name="T13" fmla="*/ 45 h 720"/>
              <a:gd name="T14" fmla="*/ 266 w 305"/>
              <a:gd name="T15" fmla="*/ 87 h 720"/>
              <a:gd name="T16" fmla="*/ 266 w 305"/>
              <a:gd name="T17" fmla="*/ 675 h 720"/>
              <a:gd name="T18" fmla="*/ 266 w 305"/>
              <a:gd name="T19" fmla="*/ 675 h 720"/>
              <a:gd name="T20" fmla="*/ 260 w 305"/>
              <a:gd name="T21" fmla="*/ 681 h 720"/>
              <a:gd name="T22" fmla="*/ 45 w 305"/>
              <a:gd name="T23" fmla="*/ 681 h 720"/>
              <a:gd name="T24" fmla="*/ 39 w 305"/>
              <a:gd name="T25" fmla="*/ 675 h 720"/>
              <a:gd name="T26" fmla="*/ 39 w 305"/>
              <a:gd name="T27" fmla="*/ 641 h 720"/>
              <a:gd name="T28" fmla="*/ 266 w 305"/>
              <a:gd name="T29" fmla="*/ 641 h 720"/>
              <a:gd name="T30" fmla="*/ 266 w 305"/>
              <a:gd name="T31" fmla="*/ 675 h 720"/>
              <a:gd name="T32" fmla="*/ 39 w 305"/>
              <a:gd name="T33" fmla="*/ 204 h 720"/>
              <a:gd name="T34" fmla="*/ 39 w 305"/>
              <a:gd name="T35" fmla="*/ 204 h 720"/>
              <a:gd name="T36" fmla="*/ 264 w 305"/>
              <a:gd name="T37" fmla="*/ 204 h 720"/>
              <a:gd name="T38" fmla="*/ 264 w 305"/>
              <a:gd name="T39" fmla="*/ 231 h 720"/>
              <a:gd name="T40" fmla="*/ 39 w 305"/>
              <a:gd name="T41" fmla="*/ 231 h 720"/>
              <a:gd name="T42" fmla="*/ 39 w 305"/>
              <a:gd name="T43" fmla="*/ 204 h 720"/>
              <a:gd name="T44" fmla="*/ 39 w 305"/>
              <a:gd name="T45" fmla="*/ 141 h 720"/>
              <a:gd name="T46" fmla="*/ 39 w 305"/>
              <a:gd name="T47" fmla="*/ 141 h 720"/>
              <a:gd name="T48" fmla="*/ 264 w 305"/>
              <a:gd name="T49" fmla="*/ 141 h 720"/>
              <a:gd name="T50" fmla="*/ 264 w 305"/>
              <a:gd name="T51" fmla="*/ 167 h 720"/>
              <a:gd name="T52" fmla="*/ 39 w 305"/>
              <a:gd name="T53" fmla="*/ 167 h 720"/>
              <a:gd name="T54" fmla="*/ 39 w 305"/>
              <a:gd name="T55" fmla="*/ 141 h 720"/>
              <a:gd name="T56" fmla="*/ 260 w 305"/>
              <a:gd name="T57" fmla="*/ 0 h 720"/>
              <a:gd name="T58" fmla="*/ 260 w 305"/>
              <a:gd name="T59" fmla="*/ 0 h 720"/>
              <a:gd name="T60" fmla="*/ 45 w 305"/>
              <a:gd name="T61" fmla="*/ 0 h 720"/>
              <a:gd name="T62" fmla="*/ 0 w 305"/>
              <a:gd name="T63" fmla="*/ 45 h 720"/>
              <a:gd name="T64" fmla="*/ 0 w 305"/>
              <a:gd name="T65" fmla="*/ 675 h 720"/>
              <a:gd name="T66" fmla="*/ 45 w 305"/>
              <a:gd name="T67" fmla="*/ 720 h 720"/>
              <a:gd name="T68" fmla="*/ 260 w 305"/>
              <a:gd name="T69" fmla="*/ 720 h 720"/>
              <a:gd name="T70" fmla="*/ 305 w 305"/>
              <a:gd name="T71" fmla="*/ 675 h 720"/>
              <a:gd name="T72" fmla="*/ 305 w 305"/>
              <a:gd name="T73" fmla="*/ 45 h 720"/>
              <a:gd name="T74" fmla="*/ 260 w 305"/>
              <a:gd name="T75" fmla="*/ 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05" h="720">
                <a:moveTo>
                  <a:pt x="266" y="87"/>
                </a:moveTo>
                <a:lnTo>
                  <a:pt x="266" y="87"/>
                </a:lnTo>
                <a:lnTo>
                  <a:pt x="39" y="87"/>
                </a:lnTo>
                <a:lnTo>
                  <a:pt x="39" y="45"/>
                </a:lnTo>
                <a:cubicBezTo>
                  <a:pt x="39" y="42"/>
                  <a:pt x="42" y="40"/>
                  <a:pt x="45" y="40"/>
                </a:cubicBezTo>
                <a:lnTo>
                  <a:pt x="260" y="40"/>
                </a:lnTo>
                <a:cubicBezTo>
                  <a:pt x="263" y="40"/>
                  <a:pt x="266" y="42"/>
                  <a:pt x="266" y="45"/>
                </a:cubicBezTo>
                <a:lnTo>
                  <a:pt x="266" y="87"/>
                </a:lnTo>
                <a:close/>
                <a:moveTo>
                  <a:pt x="266" y="675"/>
                </a:moveTo>
                <a:lnTo>
                  <a:pt x="266" y="675"/>
                </a:lnTo>
                <a:cubicBezTo>
                  <a:pt x="266" y="678"/>
                  <a:pt x="263" y="681"/>
                  <a:pt x="260" y="681"/>
                </a:cubicBezTo>
                <a:lnTo>
                  <a:pt x="45" y="681"/>
                </a:lnTo>
                <a:cubicBezTo>
                  <a:pt x="42" y="681"/>
                  <a:pt x="39" y="678"/>
                  <a:pt x="39" y="675"/>
                </a:cubicBezTo>
                <a:lnTo>
                  <a:pt x="39" y="641"/>
                </a:lnTo>
                <a:lnTo>
                  <a:pt x="266" y="641"/>
                </a:lnTo>
                <a:lnTo>
                  <a:pt x="266" y="675"/>
                </a:lnTo>
                <a:close/>
                <a:moveTo>
                  <a:pt x="39" y="204"/>
                </a:moveTo>
                <a:lnTo>
                  <a:pt x="39" y="204"/>
                </a:lnTo>
                <a:lnTo>
                  <a:pt x="264" y="204"/>
                </a:lnTo>
                <a:lnTo>
                  <a:pt x="264" y="231"/>
                </a:lnTo>
                <a:lnTo>
                  <a:pt x="39" y="231"/>
                </a:lnTo>
                <a:lnTo>
                  <a:pt x="39" y="204"/>
                </a:lnTo>
                <a:close/>
                <a:moveTo>
                  <a:pt x="39" y="141"/>
                </a:moveTo>
                <a:lnTo>
                  <a:pt x="39" y="141"/>
                </a:lnTo>
                <a:lnTo>
                  <a:pt x="264" y="141"/>
                </a:lnTo>
                <a:lnTo>
                  <a:pt x="264" y="167"/>
                </a:lnTo>
                <a:lnTo>
                  <a:pt x="39" y="167"/>
                </a:lnTo>
                <a:lnTo>
                  <a:pt x="39" y="141"/>
                </a:lnTo>
                <a:close/>
                <a:moveTo>
                  <a:pt x="260" y="0"/>
                </a:moveTo>
                <a:lnTo>
                  <a:pt x="260" y="0"/>
                </a:lnTo>
                <a:lnTo>
                  <a:pt x="45" y="0"/>
                </a:lnTo>
                <a:cubicBezTo>
                  <a:pt x="20" y="0"/>
                  <a:pt x="0" y="20"/>
                  <a:pt x="0" y="45"/>
                </a:cubicBezTo>
                <a:lnTo>
                  <a:pt x="0" y="675"/>
                </a:lnTo>
                <a:cubicBezTo>
                  <a:pt x="0" y="700"/>
                  <a:pt x="20" y="720"/>
                  <a:pt x="45" y="720"/>
                </a:cubicBezTo>
                <a:lnTo>
                  <a:pt x="260" y="720"/>
                </a:lnTo>
                <a:cubicBezTo>
                  <a:pt x="285" y="720"/>
                  <a:pt x="305" y="700"/>
                  <a:pt x="305" y="675"/>
                </a:cubicBezTo>
                <a:lnTo>
                  <a:pt x="305" y="45"/>
                </a:lnTo>
                <a:cubicBezTo>
                  <a:pt x="305" y="20"/>
                  <a:pt x="285" y="0"/>
                  <a:pt x="260" y="0"/>
                </a:cubicBezTo>
                <a:close/>
              </a:path>
            </a:pathLst>
          </a:custGeom>
          <a:solidFill>
            <a:srgbClr val="0B606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1519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68" b="0" i="0" u="none" strike="noStrike" kern="1200" cap="none" spc="0" normalizeH="0" baseline="0" noProof="0">
              <a:ln>
                <a:noFill/>
              </a:ln>
              <a:solidFill>
                <a:srgbClr val="4B4B4B"/>
              </a:solidFill>
              <a:effectLst/>
              <a:uLnTx/>
              <a:uFillTx/>
              <a:latin typeface="Tele-GroteskNor"/>
              <a:ea typeface="+mn-ea"/>
              <a:cs typeface="+mn-cs"/>
            </a:endParaRPr>
          </a:p>
        </p:txBody>
      </p:sp>
      <p:sp>
        <p:nvSpPr>
          <p:cNvPr id="36" name="Textfeld 29">
            <a:extLst>
              <a:ext uri="{FF2B5EF4-FFF2-40B4-BE49-F238E27FC236}">
                <a16:creationId xmlns:a16="http://schemas.microsoft.com/office/drawing/2014/main" id="{FA1F2B66-AF2B-47A2-92A4-0BC99A6061B0}"/>
              </a:ext>
            </a:extLst>
          </p:cNvPr>
          <p:cNvSpPr txBox="1"/>
          <p:nvPr/>
        </p:nvSpPr>
        <p:spPr>
          <a:xfrm>
            <a:off x="5676704" y="4501427"/>
            <a:ext cx="1779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151961">
              <a:defRPr b="1">
                <a:solidFill>
                  <a:srgbClr val="0B606B"/>
                </a:solidFill>
                <a:latin typeface="+mj-lt"/>
              </a:defRPr>
            </a:lvl1pPr>
          </a:lstStyle>
          <a:p>
            <a:pPr marL="0" marR="0" lvl="0" indent="0" algn="ctr" defTabSz="11519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B606B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Azure 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B606B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Devops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B606B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7" name="Abgerundetes Rechteck 15">
            <a:extLst>
              <a:ext uri="{FF2B5EF4-FFF2-40B4-BE49-F238E27FC236}">
                <a16:creationId xmlns:a16="http://schemas.microsoft.com/office/drawing/2014/main" id="{7F4C6C01-497B-41DB-94A6-C3A252E85779}"/>
              </a:ext>
            </a:extLst>
          </p:cNvPr>
          <p:cNvSpPr/>
          <p:nvPr/>
        </p:nvSpPr>
        <p:spPr>
          <a:xfrm>
            <a:off x="5491992" y="1074609"/>
            <a:ext cx="1921559" cy="1207837"/>
          </a:xfrm>
          <a:prstGeom prst="roundRect">
            <a:avLst/>
          </a:prstGeom>
          <a:solidFill>
            <a:srgbClr val="0B606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1519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68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le-GroteskNor"/>
              <a:ea typeface="+mn-ea"/>
              <a:cs typeface="+mn-cs"/>
            </a:endParaRPr>
          </a:p>
        </p:txBody>
      </p:sp>
      <p:grpSp>
        <p:nvGrpSpPr>
          <p:cNvPr id="38" name="Gruppieren 6">
            <a:extLst>
              <a:ext uri="{FF2B5EF4-FFF2-40B4-BE49-F238E27FC236}">
                <a16:creationId xmlns:a16="http://schemas.microsoft.com/office/drawing/2014/main" id="{F7178D14-C507-4CD4-AF34-6FD3DC287D98}"/>
              </a:ext>
            </a:extLst>
          </p:cNvPr>
          <p:cNvGrpSpPr/>
          <p:nvPr/>
        </p:nvGrpSpPr>
        <p:grpSpPr>
          <a:xfrm>
            <a:off x="5714932" y="1240075"/>
            <a:ext cx="1475678" cy="826347"/>
            <a:chOff x="5748714" y="1987518"/>
            <a:chExt cx="1475678" cy="826347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5A5E7C1E-9B05-4985-92FD-ED24E5CA23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48714" y="1987518"/>
              <a:ext cx="344559" cy="814467"/>
            </a:xfrm>
            <a:custGeom>
              <a:avLst/>
              <a:gdLst>
                <a:gd name="T0" fmla="*/ 266 w 305"/>
                <a:gd name="T1" fmla="*/ 87 h 720"/>
                <a:gd name="T2" fmla="*/ 266 w 305"/>
                <a:gd name="T3" fmla="*/ 87 h 720"/>
                <a:gd name="T4" fmla="*/ 39 w 305"/>
                <a:gd name="T5" fmla="*/ 87 h 720"/>
                <a:gd name="T6" fmla="*/ 39 w 305"/>
                <a:gd name="T7" fmla="*/ 45 h 720"/>
                <a:gd name="T8" fmla="*/ 45 w 305"/>
                <a:gd name="T9" fmla="*/ 40 h 720"/>
                <a:gd name="T10" fmla="*/ 260 w 305"/>
                <a:gd name="T11" fmla="*/ 40 h 720"/>
                <a:gd name="T12" fmla="*/ 266 w 305"/>
                <a:gd name="T13" fmla="*/ 45 h 720"/>
                <a:gd name="T14" fmla="*/ 266 w 305"/>
                <a:gd name="T15" fmla="*/ 87 h 720"/>
                <a:gd name="T16" fmla="*/ 266 w 305"/>
                <a:gd name="T17" fmla="*/ 675 h 720"/>
                <a:gd name="T18" fmla="*/ 266 w 305"/>
                <a:gd name="T19" fmla="*/ 675 h 720"/>
                <a:gd name="T20" fmla="*/ 260 w 305"/>
                <a:gd name="T21" fmla="*/ 681 h 720"/>
                <a:gd name="T22" fmla="*/ 45 w 305"/>
                <a:gd name="T23" fmla="*/ 681 h 720"/>
                <a:gd name="T24" fmla="*/ 39 w 305"/>
                <a:gd name="T25" fmla="*/ 675 h 720"/>
                <a:gd name="T26" fmla="*/ 39 w 305"/>
                <a:gd name="T27" fmla="*/ 641 h 720"/>
                <a:gd name="T28" fmla="*/ 266 w 305"/>
                <a:gd name="T29" fmla="*/ 641 h 720"/>
                <a:gd name="T30" fmla="*/ 266 w 305"/>
                <a:gd name="T31" fmla="*/ 675 h 720"/>
                <a:gd name="T32" fmla="*/ 39 w 305"/>
                <a:gd name="T33" fmla="*/ 204 h 720"/>
                <a:gd name="T34" fmla="*/ 39 w 305"/>
                <a:gd name="T35" fmla="*/ 204 h 720"/>
                <a:gd name="T36" fmla="*/ 264 w 305"/>
                <a:gd name="T37" fmla="*/ 204 h 720"/>
                <a:gd name="T38" fmla="*/ 264 w 305"/>
                <a:gd name="T39" fmla="*/ 231 h 720"/>
                <a:gd name="T40" fmla="*/ 39 w 305"/>
                <a:gd name="T41" fmla="*/ 231 h 720"/>
                <a:gd name="T42" fmla="*/ 39 w 305"/>
                <a:gd name="T43" fmla="*/ 204 h 720"/>
                <a:gd name="T44" fmla="*/ 39 w 305"/>
                <a:gd name="T45" fmla="*/ 141 h 720"/>
                <a:gd name="T46" fmla="*/ 39 w 305"/>
                <a:gd name="T47" fmla="*/ 141 h 720"/>
                <a:gd name="T48" fmla="*/ 264 w 305"/>
                <a:gd name="T49" fmla="*/ 141 h 720"/>
                <a:gd name="T50" fmla="*/ 264 w 305"/>
                <a:gd name="T51" fmla="*/ 167 h 720"/>
                <a:gd name="T52" fmla="*/ 39 w 305"/>
                <a:gd name="T53" fmla="*/ 167 h 720"/>
                <a:gd name="T54" fmla="*/ 39 w 305"/>
                <a:gd name="T55" fmla="*/ 141 h 720"/>
                <a:gd name="T56" fmla="*/ 260 w 305"/>
                <a:gd name="T57" fmla="*/ 0 h 720"/>
                <a:gd name="T58" fmla="*/ 260 w 305"/>
                <a:gd name="T59" fmla="*/ 0 h 720"/>
                <a:gd name="T60" fmla="*/ 45 w 305"/>
                <a:gd name="T61" fmla="*/ 0 h 720"/>
                <a:gd name="T62" fmla="*/ 0 w 305"/>
                <a:gd name="T63" fmla="*/ 45 h 720"/>
                <a:gd name="T64" fmla="*/ 0 w 305"/>
                <a:gd name="T65" fmla="*/ 675 h 720"/>
                <a:gd name="T66" fmla="*/ 45 w 305"/>
                <a:gd name="T67" fmla="*/ 720 h 720"/>
                <a:gd name="T68" fmla="*/ 260 w 305"/>
                <a:gd name="T69" fmla="*/ 720 h 720"/>
                <a:gd name="T70" fmla="*/ 305 w 305"/>
                <a:gd name="T71" fmla="*/ 675 h 720"/>
                <a:gd name="T72" fmla="*/ 305 w 305"/>
                <a:gd name="T73" fmla="*/ 45 h 720"/>
                <a:gd name="T74" fmla="*/ 260 w 305"/>
                <a:gd name="T75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05" h="720">
                  <a:moveTo>
                    <a:pt x="266" y="87"/>
                  </a:moveTo>
                  <a:lnTo>
                    <a:pt x="266" y="87"/>
                  </a:lnTo>
                  <a:lnTo>
                    <a:pt x="39" y="87"/>
                  </a:lnTo>
                  <a:lnTo>
                    <a:pt x="39" y="45"/>
                  </a:lnTo>
                  <a:cubicBezTo>
                    <a:pt x="39" y="42"/>
                    <a:pt x="42" y="40"/>
                    <a:pt x="45" y="40"/>
                  </a:cubicBezTo>
                  <a:lnTo>
                    <a:pt x="260" y="40"/>
                  </a:lnTo>
                  <a:cubicBezTo>
                    <a:pt x="263" y="40"/>
                    <a:pt x="266" y="42"/>
                    <a:pt x="266" y="45"/>
                  </a:cubicBezTo>
                  <a:lnTo>
                    <a:pt x="266" y="87"/>
                  </a:lnTo>
                  <a:close/>
                  <a:moveTo>
                    <a:pt x="266" y="675"/>
                  </a:moveTo>
                  <a:lnTo>
                    <a:pt x="266" y="675"/>
                  </a:lnTo>
                  <a:cubicBezTo>
                    <a:pt x="266" y="678"/>
                    <a:pt x="263" y="681"/>
                    <a:pt x="260" y="681"/>
                  </a:cubicBezTo>
                  <a:lnTo>
                    <a:pt x="45" y="681"/>
                  </a:lnTo>
                  <a:cubicBezTo>
                    <a:pt x="42" y="681"/>
                    <a:pt x="39" y="678"/>
                    <a:pt x="39" y="675"/>
                  </a:cubicBezTo>
                  <a:lnTo>
                    <a:pt x="39" y="641"/>
                  </a:lnTo>
                  <a:lnTo>
                    <a:pt x="266" y="641"/>
                  </a:lnTo>
                  <a:lnTo>
                    <a:pt x="266" y="675"/>
                  </a:lnTo>
                  <a:close/>
                  <a:moveTo>
                    <a:pt x="39" y="204"/>
                  </a:moveTo>
                  <a:lnTo>
                    <a:pt x="39" y="204"/>
                  </a:lnTo>
                  <a:lnTo>
                    <a:pt x="264" y="204"/>
                  </a:lnTo>
                  <a:lnTo>
                    <a:pt x="264" y="231"/>
                  </a:lnTo>
                  <a:lnTo>
                    <a:pt x="39" y="231"/>
                  </a:lnTo>
                  <a:lnTo>
                    <a:pt x="39" y="204"/>
                  </a:lnTo>
                  <a:close/>
                  <a:moveTo>
                    <a:pt x="39" y="141"/>
                  </a:moveTo>
                  <a:lnTo>
                    <a:pt x="39" y="141"/>
                  </a:lnTo>
                  <a:lnTo>
                    <a:pt x="264" y="141"/>
                  </a:lnTo>
                  <a:lnTo>
                    <a:pt x="264" y="167"/>
                  </a:lnTo>
                  <a:lnTo>
                    <a:pt x="39" y="167"/>
                  </a:lnTo>
                  <a:lnTo>
                    <a:pt x="39" y="141"/>
                  </a:lnTo>
                  <a:close/>
                  <a:moveTo>
                    <a:pt x="260" y="0"/>
                  </a:moveTo>
                  <a:lnTo>
                    <a:pt x="260" y="0"/>
                  </a:lnTo>
                  <a:lnTo>
                    <a:pt x="45" y="0"/>
                  </a:lnTo>
                  <a:cubicBezTo>
                    <a:pt x="20" y="0"/>
                    <a:pt x="0" y="20"/>
                    <a:pt x="0" y="45"/>
                  </a:cubicBezTo>
                  <a:lnTo>
                    <a:pt x="0" y="675"/>
                  </a:lnTo>
                  <a:cubicBezTo>
                    <a:pt x="0" y="700"/>
                    <a:pt x="20" y="720"/>
                    <a:pt x="45" y="720"/>
                  </a:cubicBezTo>
                  <a:lnTo>
                    <a:pt x="260" y="720"/>
                  </a:lnTo>
                  <a:cubicBezTo>
                    <a:pt x="285" y="720"/>
                    <a:pt x="305" y="700"/>
                    <a:pt x="305" y="675"/>
                  </a:cubicBezTo>
                  <a:lnTo>
                    <a:pt x="305" y="45"/>
                  </a:lnTo>
                  <a:cubicBezTo>
                    <a:pt x="305" y="20"/>
                    <a:pt x="285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AE7C506F-F861-4631-91B5-1F730DA43F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79833" y="1999398"/>
              <a:ext cx="344559" cy="814467"/>
            </a:xfrm>
            <a:custGeom>
              <a:avLst/>
              <a:gdLst>
                <a:gd name="T0" fmla="*/ 266 w 305"/>
                <a:gd name="T1" fmla="*/ 87 h 720"/>
                <a:gd name="T2" fmla="*/ 266 w 305"/>
                <a:gd name="T3" fmla="*/ 87 h 720"/>
                <a:gd name="T4" fmla="*/ 39 w 305"/>
                <a:gd name="T5" fmla="*/ 87 h 720"/>
                <a:gd name="T6" fmla="*/ 39 w 305"/>
                <a:gd name="T7" fmla="*/ 45 h 720"/>
                <a:gd name="T8" fmla="*/ 45 w 305"/>
                <a:gd name="T9" fmla="*/ 40 h 720"/>
                <a:gd name="T10" fmla="*/ 260 w 305"/>
                <a:gd name="T11" fmla="*/ 40 h 720"/>
                <a:gd name="T12" fmla="*/ 266 w 305"/>
                <a:gd name="T13" fmla="*/ 45 h 720"/>
                <a:gd name="T14" fmla="*/ 266 w 305"/>
                <a:gd name="T15" fmla="*/ 87 h 720"/>
                <a:gd name="T16" fmla="*/ 266 w 305"/>
                <a:gd name="T17" fmla="*/ 675 h 720"/>
                <a:gd name="T18" fmla="*/ 266 w 305"/>
                <a:gd name="T19" fmla="*/ 675 h 720"/>
                <a:gd name="T20" fmla="*/ 260 w 305"/>
                <a:gd name="T21" fmla="*/ 681 h 720"/>
                <a:gd name="T22" fmla="*/ 45 w 305"/>
                <a:gd name="T23" fmla="*/ 681 h 720"/>
                <a:gd name="T24" fmla="*/ 39 w 305"/>
                <a:gd name="T25" fmla="*/ 675 h 720"/>
                <a:gd name="T26" fmla="*/ 39 w 305"/>
                <a:gd name="T27" fmla="*/ 641 h 720"/>
                <a:gd name="T28" fmla="*/ 266 w 305"/>
                <a:gd name="T29" fmla="*/ 641 h 720"/>
                <a:gd name="T30" fmla="*/ 266 w 305"/>
                <a:gd name="T31" fmla="*/ 675 h 720"/>
                <a:gd name="T32" fmla="*/ 39 w 305"/>
                <a:gd name="T33" fmla="*/ 204 h 720"/>
                <a:gd name="T34" fmla="*/ 39 w 305"/>
                <a:gd name="T35" fmla="*/ 204 h 720"/>
                <a:gd name="T36" fmla="*/ 264 w 305"/>
                <a:gd name="T37" fmla="*/ 204 h 720"/>
                <a:gd name="T38" fmla="*/ 264 w 305"/>
                <a:gd name="T39" fmla="*/ 231 h 720"/>
                <a:gd name="T40" fmla="*/ 39 w 305"/>
                <a:gd name="T41" fmla="*/ 231 h 720"/>
                <a:gd name="T42" fmla="*/ 39 w 305"/>
                <a:gd name="T43" fmla="*/ 204 h 720"/>
                <a:gd name="T44" fmla="*/ 39 w 305"/>
                <a:gd name="T45" fmla="*/ 141 h 720"/>
                <a:gd name="T46" fmla="*/ 39 w 305"/>
                <a:gd name="T47" fmla="*/ 141 h 720"/>
                <a:gd name="T48" fmla="*/ 264 w 305"/>
                <a:gd name="T49" fmla="*/ 141 h 720"/>
                <a:gd name="T50" fmla="*/ 264 w 305"/>
                <a:gd name="T51" fmla="*/ 167 h 720"/>
                <a:gd name="T52" fmla="*/ 39 w 305"/>
                <a:gd name="T53" fmla="*/ 167 h 720"/>
                <a:gd name="T54" fmla="*/ 39 w 305"/>
                <a:gd name="T55" fmla="*/ 141 h 720"/>
                <a:gd name="T56" fmla="*/ 260 w 305"/>
                <a:gd name="T57" fmla="*/ 0 h 720"/>
                <a:gd name="T58" fmla="*/ 260 w 305"/>
                <a:gd name="T59" fmla="*/ 0 h 720"/>
                <a:gd name="T60" fmla="*/ 45 w 305"/>
                <a:gd name="T61" fmla="*/ 0 h 720"/>
                <a:gd name="T62" fmla="*/ 0 w 305"/>
                <a:gd name="T63" fmla="*/ 45 h 720"/>
                <a:gd name="T64" fmla="*/ 0 w 305"/>
                <a:gd name="T65" fmla="*/ 675 h 720"/>
                <a:gd name="T66" fmla="*/ 45 w 305"/>
                <a:gd name="T67" fmla="*/ 720 h 720"/>
                <a:gd name="T68" fmla="*/ 260 w 305"/>
                <a:gd name="T69" fmla="*/ 720 h 720"/>
                <a:gd name="T70" fmla="*/ 305 w 305"/>
                <a:gd name="T71" fmla="*/ 675 h 720"/>
                <a:gd name="T72" fmla="*/ 305 w 305"/>
                <a:gd name="T73" fmla="*/ 45 h 720"/>
                <a:gd name="T74" fmla="*/ 260 w 305"/>
                <a:gd name="T75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05" h="720">
                  <a:moveTo>
                    <a:pt x="266" y="87"/>
                  </a:moveTo>
                  <a:lnTo>
                    <a:pt x="266" y="87"/>
                  </a:lnTo>
                  <a:lnTo>
                    <a:pt x="39" y="87"/>
                  </a:lnTo>
                  <a:lnTo>
                    <a:pt x="39" y="45"/>
                  </a:lnTo>
                  <a:cubicBezTo>
                    <a:pt x="39" y="42"/>
                    <a:pt x="42" y="40"/>
                    <a:pt x="45" y="40"/>
                  </a:cubicBezTo>
                  <a:lnTo>
                    <a:pt x="260" y="40"/>
                  </a:lnTo>
                  <a:cubicBezTo>
                    <a:pt x="263" y="40"/>
                    <a:pt x="266" y="42"/>
                    <a:pt x="266" y="45"/>
                  </a:cubicBezTo>
                  <a:lnTo>
                    <a:pt x="266" y="87"/>
                  </a:lnTo>
                  <a:close/>
                  <a:moveTo>
                    <a:pt x="266" y="675"/>
                  </a:moveTo>
                  <a:lnTo>
                    <a:pt x="266" y="675"/>
                  </a:lnTo>
                  <a:cubicBezTo>
                    <a:pt x="266" y="678"/>
                    <a:pt x="263" y="681"/>
                    <a:pt x="260" y="681"/>
                  </a:cubicBezTo>
                  <a:lnTo>
                    <a:pt x="45" y="681"/>
                  </a:lnTo>
                  <a:cubicBezTo>
                    <a:pt x="42" y="681"/>
                    <a:pt x="39" y="678"/>
                    <a:pt x="39" y="675"/>
                  </a:cubicBezTo>
                  <a:lnTo>
                    <a:pt x="39" y="641"/>
                  </a:lnTo>
                  <a:lnTo>
                    <a:pt x="266" y="641"/>
                  </a:lnTo>
                  <a:lnTo>
                    <a:pt x="266" y="675"/>
                  </a:lnTo>
                  <a:close/>
                  <a:moveTo>
                    <a:pt x="39" y="204"/>
                  </a:moveTo>
                  <a:lnTo>
                    <a:pt x="39" y="204"/>
                  </a:lnTo>
                  <a:lnTo>
                    <a:pt x="264" y="204"/>
                  </a:lnTo>
                  <a:lnTo>
                    <a:pt x="264" y="231"/>
                  </a:lnTo>
                  <a:lnTo>
                    <a:pt x="39" y="231"/>
                  </a:lnTo>
                  <a:lnTo>
                    <a:pt x="39" y="204"/>
                  </a:lnTo>
                  <a:close/>
                  <a:moveTo>
                    <a:pt x="39" y="141"/>
                  </a:moveTo>
                  <a:lnTo>
                    <a:pt x="39" y="141"/>
                  </a:lnTo>
                  <a:lnTo>
                    <a:pt x="264" y="141"/>
                  </a:lnTo>
                  <a:lnTo>
                    <a:pt x="264" y="167"/>
                  </a:lnTo>
                  <a:lnTo>
                    <a:pt x="39" y="167"/>
                  </a:lnTo>
                  <a:lnTo>
                    <a:pt x="39" y="141"/>
                  </a:lnTo>
                  <a:close/>
                  <a:moveTo>
                    <a:pt x="260" y="0"/>
                  </a:moveTo>
                  <a:lnTo>
                    <a:pt x="260" y="0"/>
                  </a:lnTo>
                  <a:lnTo>
                    <a:pt x="45" y="0"/>
                  </a:lnTo>
                  <a:cubicBezTo>
                    <a:pt x="20" y="0"/>
                    <a:pt x="0" y="20"/>
                    <a:pt x="0" y="45"/>
                  </a:cubicBezTo>
                  <a:lnTo>
                    <a:pt x="0" y="675"/>
                  </a:lnTo>
                  <a:cubicBezTo>
                    <a:pt x="0" y="700"/>
                    <a:pt x="20" y="720"/>
                    <a:pt x="45" y="720"/>
                  </a:cubicBezTo>
                  <a:lnTo>
                    <a:pt x="260" y="720"/>
                  </a:lnTo>
                  <a:cubicBezTo>
                    <a:pt x="285" y="720"/>
                    <a:pt x="305" y="700"/>
                    <a:pt x="305" y="675"/>
                  </a:cubicBezTo>
                  <a:lnTo>
                    <a:pt x="305" y="45"/>
                  </a:lnTo>
                  <a:cubicBezTo>
                    <a:pt x="305" y="20"/>
                    <a:pt x="285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A9B95EAD-CC95-47AD-945C-5C04770B97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13519" y="1987518"/>
              <a:ext cx="344559" cy="814467"/>
            </a:xfrm>
            <a:custGeom>
              <a:avLst/>
              <a:gdLst>
                <a:gd name="T0" fmla="*/ 266 w 305"/>
                <a:gd name="T1" fmla="*/ 87 h 720"/>
                <a:gd name="T2" fmla="*/ 266 w 305"/>
                <a:gd name="T3" fmla="*/ 87 h 720"/>
                <a:gd name="T4" fmla="*/ 39 w 305"/>
                <a:gd name="T5" fmla="*/ 87 h 720"/>
                <a:gd name="T6" fmla="*/ 39 w 305"/>
                <a:gd name="T7" fmla="*/ 45 h 720"/>
                <a:gd name="T8" fmla="*/ 45 w 305"/>
                <a:gd name="T9" fmla="*/ 40 h 720"/>
                <a:gd name="T10" fmla="*/ 260 w 305"/>
                <a:gd name="T11" fmla="*/ 40 h 720"/>
                <a:gd name="T12" fmla="*/ 266 w 305"/>
                <a:gd name="T13" fmla="*/ 45 h 720"/>
                <a:gd name="T14" fmla="*/ 266 w 305"/>
                <a:gd name="T15" fmla="*/ 87 h 720"/>
                <a:gd name="T16" fmla="*/ 266 w 305"/>
                <a:gd name="T17" fmla="*/ 675 h 720"/>
                <a:gd name="T18" fmla="*/ 266 w 305"/>
                <a:gd name="T19" fmla="*/ 675 h 720"/>
                <a:gd name="T20" fmla="*/ 260 w 305"/>
                <a:gd name="T21" fmla="*/ 681 h 720"/>
                <a:gd name="T22" fmla="*/ 45 w 305"/>
                <a:gd name="T23" fmla="*/ 681 h 720"/>
                <a:gd name="T24" fmla="*/ 39 w 305"/>
                <a:gd name="T25" fmla="*/ 675 h 720"/>
                <a:gd name="T26" fmla="*/ 39 w 305"/>
                <a:gd name="T27" fmla="*/ 641 h 720"/>
                <a:gd name="T28" fmla="*/ 266 w 305"/>
                <a:gd name="T29" fmla="*/ 641 h 720"/>
                <a:gd name="T30" fmla="*/ 266 w 305"/>
                <a:gd name="T31" fmla="*/ 675 h 720"/>
                <a:gd name="T32" fmla="*/ 39 w 305"/>
                <a:gd name="T33" fmla="*/ 204 h 720"/>
                <a:gd name="T34" fmla="*/ 39 w 305"/>
                <a:gd name="T35" fmla="*/ 204 h 720"/>
                <a:gd name="T36" fmla="*/ 264 w 305"/>
                <a:gd name="T37" fmla="*/ 204 h 720"/>
                <a:gd name="T38" fmla="*/ 264 w 305"/>
                <a:gd name="T39" fmla="*/ 231 h 720"/>
                <a:gd name="T40" fmla="*/ 39 w 305"/>
                <a:gd name="T41" fmla="*/ 231 h 720"/>
                <a:gd name="T42" fmla="*/ 39 w 305"/>
                <a:gd name="T43" fmla="*/ 204 h 720"/>
                <a:gd name="T44" fmla="*/ 39 w 305"/>
                <a:gd name="T45" fmla="*/ 141 h 720"/>
                <a:gd name="T46" fmla="*/ 39 w 305"/>
                <a:gd name="T47" fmla="*/ 141 h 720"/>
                <a:gd name="T48" fmla="*/ 264 w 305"/>
                <a:gd name="T49" fmla="*/ 141 h 720"/>
                <a:gd name="T50" fmla="*/ 264 w 305"/>
                <a:gd name="T51" fmla="*/ 167 h 720"/>
                <a:gd name="T52" fmla="*/ 39 w 305"/>
                <a:gd name="T53" fmla="*/ 167 h 720"/>
                <a:gd name="T54" fmla="*/ 39 w 305"/>
                <a:gd name="T55" fmla="*/ 141 h 720"/>
                <a:gd name="T56" fmla="*/ 260 w 305"/>
                <a:gd name="T57" fmla="*/ 0 h 720"/>
                <a:gd name="T58" fmla="*/ 260 w 305"/>
                <a:gd name="T59" fmla="*/ 0 h 720"/>
                <a:gd name="T60" fmla="*/ 45 w 305"/>
                <a:gd name="T61" fmla="*/ 0 h 720"/>
                <a:gd name="T62" fmla="*/ 0 w 305"/>
                <a:gd name="T63" fmla="*/ 45 h 720"/>
                <a:gd name="T64" fmla="*/ 0 w 305"/>
                <a:gd name="T65" fmla="*/ 675 h 720"/>
                <a:gd name="T66" fmla="*/ 45 w 305"/>
                <a:gd name="T67" fmla="*/ 720 h 720"/>
                <a:gd name="T68" fmla="*/ 260 w 305"/>
                <a:gd name="T69" fmla="*/ 720 h 720"/>
                <a:gd name="T70" fmla="*/ 305 w 305"/>
                <a:gd name="T71" fmla="*/ 675 h 720"/>
                <a:gd name="T72" fmla="*/ 305 w 305"/>
                <a:gd name="T73" fmla="*/ 45 h 720"/>
                <a:gd name="T74" fmla="*/ 260 w 305"/>
                <a:gd name="T75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05" h="720">
                  <a:moveTo>
                    <a:pt x="266" y="87"/>
                  </a:moveTo>
                  <a:lnTo>
                    <a:pt x="266" y="87"/>
                  </a:lnTo>
                  <a:lnTo>
                    <a:pt x="39" y="87"/>
                  </a:lnTo>
                  <a:lnTo>
                    <a:pt x="39" y="45"/>
                  </a:lnTo>
                  <a:cubicBezTo>
                    <a:pt x="39" y="42"/>
                    <a:pt x="42" y="40"/>
                    <a:pt x="45" y="40"/>
                  </a:cubicBezTo>
                  <a:lnTo>
                    <a:pt x="260" y="40"/>
                  </a:lnTo>
                  <a:cubicBezTo>
                    <a:pt x="263" y="40"/>
                    <a:pt x="266" y="42"/>
                    <a:pt x="266" y="45"/>
                  </a:cubicBezTo>
                  <a:lnTo>
                    <a:pt x="266" y="87"/>
                  </a:lnTo>
                  <a:close/>
                  <a:moveTo>
                    <a:pt x="266" y="675"/>
                  </a:moveTo>
                  <a:lnTo>
                    <a:pt x="266" y="675"/>
                  </a:lnTo>
                  <a:cubicBezTo>
                    <a:pt x="266" y="678"/>
                    <a:pt x="263" y="681"/>
                    <a:pt x="260" y="681"/>
                  </a:cubicBezTo>
                  <a:lnTo>
                    <a:pt x="45" y="681"/>
                  </a:lnTo>
                  <a:cubicBezTo>
                    <a:pt x="42" y="681"/>
                    <a:pt x="39" y="678"/>
                    <a:pt x="39" y="675"/>
                  </a:cubicBezTo>
                  <a:lnTo>
                    <a:pt x="39" y="641"/>
                  </a:lnTo>
                  <a:lnTo>
                    <a:pt x="266" y="641"/>
                  </a:lnTo>
                  <a:lnTo>
                    <a:pt x="266" y="675"/>
                  </a:lnTo>
                  <a:close/>
                  <a:moveTo>
                    <a:pt x="39" y="204"/>
                  </a:moveTo>
                  <a:lnTo>
                    <a:pt x="39" y="204"/>
                  </a:lnTo>
                  <a:lnTo>
                    <a:pt x="264" y="204"/>
                  </a:lnTo>
                  <a:lnTo>
                    <a:pt x="264" y="231"/>
                  </a:lnTo>
                  <a:lnTo>
                    <a:pt x="39" y="231"/>
                  </a:lnTo>
                  <a:lnTo>
                    <a:pt x="39" y="204"/>
                  </a:lnTo>
                  <a:close/>
                  <a:moveTo>
                    <a:pt x="39" y="141"/>
                  </a:moveTo>
                  <a:lnTo>
                    <a:pt x="39" y="141"/>
                  </a:lnTo>
                  <a:lnTo>
                    <a:pt x="264" y="141"/>
                  </a:lnTo>
                  <a:lnTo>
                    <a:pt x="264" y="167"/>
                  </a:lnTo>
                  <a:lnTo>
                    <a:pt x="39" y="167"/>
                  </a:lnTo>
                  <a:lnTo>
                    <a:pt x="39" y="141"/>
                  </a:lnTo>
                  <a:close/>
                  <a:moveTo>
                    <a:pt x="260" y="0"/>
                  </a:moveTo>
                  <a:lnTo>
                    <a:pt x="260" y="0"/>
                  </a:lnTo>
                  <a:lnTo>
                    <a:pt x="45" y="0"/>
                  </a:lnTo>
                  <a:cubicBezTo>
                    <a:pt x="20" y="0"/>
                    <a:pt x="0" y="20"/>
                    <a:pt x="0" y="45"/>
                  </a:cubicBezTo>
                  <a:lnTo>
                    <a:pt x="0" y="675"/>
                  </a:lnTo>
                  <a:cubicBezTo>
                    <a:pt x="0" y="700"/>
                    <a:pt x="20" y="720"/>
                    <a:pt x="45" y="720"/>
                  </a:cubicBezTo>
                  <a:lnTo>
                    <a:pt x="260" y="720"/>
                  </a:lnTo>
                  <a:cubicBezTo>
                    <a:pt x="285" y="720"/>
                    <a:pt x="305" y="700"/>
                    <a:pt x="305" y="675"/>
                  </a:cubicBezTo>
                  <a:lnTo>
                    <a:pt x="305" y="45"/>
                  </a:lnTo>
                  <a:cubicBezTo>
                    <a:pt x="305" y="20"/>
                    <a:pt x="285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</p:grpSp>
      <p:sp>
        <p:nvSpPr>
          <p:cNvPr id="42" name="Textfeld 30">
            <a:extLst>
              <a:ext uri="{FF2B5EF4-FFF2-40B4-BE49-F238E27FC236}">
                <a16:creationId xmlns:a16="http://schemas.microsoft.com/office/drawing/2014/main" id="{CE25C389-CBF1-4254-A96A-224C389809AF}"/>
              </a:ext>
            </a:extLst>
          </p:cNvPr>
          <p:cNvSpPr txBox="1"/>
          <p:nvPr/>
        </p:nvSpPr>
        <p:spPr>
          <a:xfrm>
            <a:off x="5490482" y="580576"/>
            <a:ext cx="200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1519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B606B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Dynatrace Tenant</a:t>
            </a:r>
          </a:p>
        </p:txBody>
      </p:sp>
      <p:sp>
        <p:nvSpPr>
          <p:cNvPr id="43" name="Abgerundetes Rechteck 37">
            <a:extLst>
              <a:ext uri="{FF2B5EF4-FFF2-40B4-BE49-F238E27FC236}">
                <a16:creationId xmlns:a16="http://schemas.microsoft.com/office/drawing/2014/main" id="{6084E0B0-8A2B-465E-A958-626F1E803A6A}"/>
              </a:ext>
            </a:extLst>
          </p:cNvPr>
          <p:cNvSpPr/>
          <p:nvPr/>
        </p:nvSpPr>
        <p:spPr>
          <a:xfrm>
            <a:off x="445591" y="1103184"/>
            <a:ext cx="2016224" cy="3312253"/>
          </a:xfrm>
          <a:prstGeom prst="roundRect">
            <a:avLst/>
          </a:prstGeom>
          <a:solidFill>
            <a:srgbClr val="53BAF2"/>
          </a:solidFill>
          <a:ln w="254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11519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68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le-GroteskNor"/>
              <a:ea typeface="+mn-ea"/>
              <a:cs typeface="+mn-cs"/>
            </a:endParaRPr>
          </a:p>
        </p:txBody>
      </p:sp>
      <p:grpSp>
        <p:nvGrpSpPr>
          <p:cNvPr id="44" name="Gruppieren 56">
            <a:extLst>
              <a:ext uri="{FF2B5EF4-FFF2-40B4-BE49-F238E27FC236}">
                <a16:creationId xmlns:a16="http://schemas.microsoft.com/office/drawing/2014/main" id="{62018E47-3691-4ED4-8086-623E8EAD1FF4}"/>
              </a:ext>
            </a:extLst>
          </p:cNvPr>
          <p:cNvGrpSpPr/>
          <p:nvPr/>
        </p:nvGrpSpPr>
        <p:grpSpPr>
          <a:xfrm>
            <a:off x="712915" y="1473587"/>
            <a:ext cx="1481577" cy="872932"/>
            <a:chOff x="2182327" y="1942429"/>
            <a:chExt cx="1481577" cy="872932"/>
          </a:xfrm>
        </p:grpSpPr>
        <p:sp>
          <p:nvSpPr>
            <p:cNvPr id="45" name="Freeform 174">
              <a:extLst>
                <a:ext uri="{FF2B5EF4-FFF2-40B4-BE49-F238E27FC236}">
                  <a16:creationId xmlns:a16="http://schemas.microsoft.com/office/drawing/2014/main" id="{EDE345E3-AF9E-4EF5-B888-9694DFF07F4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182327" y="1942429"/>
              <a:ext cx="368505" cy="872932"/>
            </a:xfrm>
            <a:custGeom>
              <a:avLst/>
              <a:gdLst>
                <a:gd name="T0" fmla="*/ 72 w 489"/>
                <a:gd name="T1" fmla="*/ 0 h 1156"/>
                <a:gd name="T2" fmla="*/ 65 w 489"/>
                <a:gd name="T3" fmla="*/ 1 h 1156"/>
                <a:gd name="T4" fmla="*/ 44 w 489"/>
                <a:gd name="T5" fmla="*/ 6 h 1156"/>
                <a:gd name="T6" fmla="*/ 21 w 489"/>
                <a:gd name="T7" fmla="*/ 22 h 1156"/>
                <a:gd name="T8" fmla="*/ 6 w 489"/>
                <a:gd name="T9" fmla="*/ 45 h 1156"/>
                <a:gd name="T10" fmla="*/ 0 w 489"/>
                <a:gd name="T11" fmla="*/ 66 h 1156"/>
                <a:gd name="T12" fmla="*/ 0 w 489"/>
                <a:gd name="T13" fmla="*/ 1084 h 1156"/>
                <a:gd name="T14" fmla="*/ 0 w 489"/>
                <a:gd name="T15" fmla="*/ 1091 h 1156"/>
                <a:gd name="T16" fmla="*/ 6 w 489"/>
                <a:gd name="T17" fmla="*/ 1111 h 1156"/>
                <a:gd name="T18" fmla="*/ 21 w 489"/>
                <a:gd name="T19" fmla="*/ 1135 h 1156"/>
                <a:gd name="T20" fmla="*/ 44 w 489"/>
                <a:gd name="T21" fmla="*/ 1150 h 1156"/>
                <a:gd name="T22" fmla="*/ 65 w 489"/>
                <a:gd name="T23" fmla="*/ 1156 h 1156"/>
                <a:gd name="T24" fmla="*/ 416 w 489"/>
                <a:gd name="T25" fmla="*/ 1156 h 1156"/>
                <a:gd name="T26" fmla="*/ 425 w 489"/>
                <a:gd name="T27" fmla="*/ 1156 h 1156"/>
                <a:gd name="T28" fmla="*/ 445 w 489"/>
                <a:gd name="T29" fmla="*/ 1150 h 1156"/>
                <a:gd name="T30" fmla="*/ 468 w 489"/>
                <a:gd name="T31" fmla="*/ 1135 h 1156"/>
                <a:gd name="T32" fmla="*/ 483 w 489"/>
                <a:gd name="T33" fmla="*/ 1111 h 1156"/>
                <a:gd name="T34" fmla="*/ 489 w 489"/>
                <a:gd name="T35" fmla="*/ 1091 h 1156"/>
                <a:gd name="T36" fmla="*/ 489 w 489"/>
                <a:gd name="T37" fmla="*/ 73 h 1156"/>
                <a:gd name="T38" fmla="*/ 489 w 489"/>
                <a:gd name="T39" fmla="*/ 66 h 1156"/>
                <a:gd name="T40" fmla="*/ 483 w 489"/>
                <a:gd name="T41" fmla="*/ 45 h 1156"/>
                <a:gd name="T42" fmla="*/ 468 w 489"/>
                <a:gd name="T43" fmla="*/ 22 h 1156"/>
                <a:gd name="T44" fmla="*/ 445 w 489"/>
                <a:gd name="T45" fmla="*/ 6 h 1156"/>
                <a:gd name="T46" fmla="*/ 425 w 489"/>
                <a:gd name="T47" fmla="*/ 1 h 1156"/>
                <a:gd name="T48" fmla="*/ 416 w 489"/>
                <a:gd name="T49" fmla="*/ 0 h 1156"/>
                <a:gd name="T50" fmla="*/ 416 w 489"/>
                <a:gd name="T51" fmla="*/ 64 h 1156"/>
                <a:gd name="T52" fmla="*/ 420 w 489"/>
                <a:gd name="T53" fmla="*/ 65 h 1156"/>
                <a:gd name="T54" fmla="*/ 426 w 489"/>
                <a:gd name="T55" fmla="*/ 70 h 1156"/>
                <a:gd name="T56" fmla="*/ 426 w 489"/>
                <a:gd name="T57" fmla="*/ 141 h 1156"/>
                <a:gd name="T58" fmla="*/ 63 w 489"/>
                <a:gd name="T59" fmla="*/ 73 h 1156"/>
                <a:gd name="T60" fmla="*/ 63 w 489"/>
                <a:gd name="T61" fmla="*/ 70 h 1156"/>
                <a:gd name="T62" fmla="*/ 68 w 489"/>
                <a:gd name="T63" fmla="*/ 65 h 1156"/>
                <a:gd name="T64" fmla="*/ 72 w 489"/>
                <a:gd name="T65" fmla="*/ 64 h 1156"/>
                <a:gd name="T66" fmla="*/ 63 w 489"/>
                <a:gd name="T67" fmla="*/ 329 h 1156"/>
                <a:gd name="T68" fmla="*/ 422 w 489"/>
                <a:gd name="T69" fmla="*/ 371 h 1156"/>
                <a:gd name="T70" fmla="*/ 63 w 489"/>
                <a:gd name="T71" fmla="*/ 269 h 1156"/>
                <a:gd name="T72" fmla="*/ 422 w 489"/>
                <a:gd name="T73" fmla="*/ 227 h 1156"/>
                <a:gd name="T74" fmla="*/ 63 w 489"/>
                <a:gd name="T75" fmla="*/ 269 h 1156"/>
                <a:gd name="T76" fmla="*/ 72 w 489"/>
                <a:gd name="T77" fmla="*/ 1093 h 1156"/>
                <a:gd name="T78" fmla="*/ 68 w 489"/>
                <a:gd name="T79" fmla="*/ 1092 h 1156"/>
                <a:gd name="T80" fmla="*/ 63 w 489"/>
                <a:gd name="T81" fmla="*/ 1087 h 1156"/>
                <a:gd name="T82" fmla="*/ 63 w 489"/>
                <a:gd name="T83" fmla="*/ 1029 h 1156"/>
                <a:gd name="T84" fmla="*/ 426 w 489"/>
                <a:gd name="T85" fmla="*/ 1084 h 1156"/>
                <a:gd name="T86" fmla="*/ 426 w 489"/>
                <a:gd name="T87" fmla="*/ 1087 h 1156"/>
                <a:gd name="T88" fmla="*/ 420 w 489"/>
                <a:gd name="T89" fmla="*/ 1092 h 1156"/>
                <a:gd name="T90" fmla="*/ 416 w 489"/>
                <a:gd name="T91" fmla="*/ 1093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" h="1156">
                  <a:moveTo>
                    <a:pt x="416" y="0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7" y="3"/>
                  </a:lnTo>
                  <a:lnTo>
                    <a:pt x="44" y="6"/>
                  </a:lnTo>
                  <a:lnTo>
                    <a:pt x="32" y="13"/>
                  </a:lnTo>
                  <a:lnTo>
                    <a:pt x="21" y="22"/>
                  </a:lnTo>
                  <a:lnTo>
                    <a:pt x="12" y="33"/>
                  </a:lnTo>
                  <a:lnTo>
                    <a:pt x="6" y="45"/>
                  </a:lnTo>
                  <a:lnTo>
                    <a:pt x="1" y="59"/>
                  </a:lnTo>
                  <a:lnTo>
                    <a:pt x="0" y="66"/>
                  </a:lnTo>
                  <a:lnTo>
                    <a:pt x="0" y="73"/>
                  </a:lnTo>
                  <a:lnTo>
                    <a:pt x="0" y="1084"/>
                  </a:lnTo>
                  <a:lnTo>
                    <a:pt x="0" y="1084"/>
                  </a:lnTo>
                  <a:lnTo>
                    <a:pt x="0" y="1091"/>
                  </a:lnTo>
                  <a:lnTo>
                    <a:pt x="1" y="1098"/>
                  </a:lnTo>
                  <a:lnTo>
                    <a:pt x="6" y="1111"/>
                  </a:lnTo>
                  <a:lnTo>
                    <a:pt x="12" y="1125"/>
                  </a:lnTo>
                  <a:lnTo>
                    <a:pt x="21" y="1135"/>
                  </a:lnTo>
                  <a:lnTo>
                    <a:pt x="32" y="1144"/>
                  </a:lnTo>
                  <a:lnTo>
                    <a:pt x="44" y="1150"/>
                  </a:lnTo>
                  <a:lnTo>
                    <a:pt x="57" y="1155"/>
                  </a:lnTo>
                  <a:lnTo>
                    <a:pt x="65" y="1156"/>
                  </a:lnTo>
                  <a:lnTo>
                    <a:pt x="72" y="1156"/>
                  </a:lnTo>
                  <a:lnTo>
                    <a:pt x="416" y="1156"/>
                  </a:lnTo>
                  <a:lnTo>
                    <a:pt x="416" y="1156"/>
                  </a:lnTo>
                  <a:lnTo>
                    <a:pt x="425" y="1156"/>
                  </a:lnTo>
                  <a:lnTo>
                    <a:pt x="432" y="1155"/>
                  </a:lnTo>
                  <a:lnTo>
                    <a:pt x="445" y="1150"/>
                  </a:lnTo>
                  <a:lnTo>
                    <a:pt x="457" y="1144"/>
                  </a:lnTo>
                  <a:lnTo>
                    <a:pt x="468" y="1135"/>
                  </a:lnTo>
                  <a:lnTo>
                    <a:pt x="476" y="1125"/>
                  </a:lnTo>
                  <a:lnTo>
                    <a:pt x="483" y="1111"/>
                  </a:lnTo>
                  <a:lnTo>
                    <a:pt x="488" y="1098"/>
                  </a:lnTo>
                  <a:lnTo>
                    <a:pt x="489" y="1091"/>
                  </a:lnTo>
                  <a:lnTo>
                    <a:pt x="489" y="1084"/>
                  </a:lnTo>
                  <a:lnTo>
                    <a:pt x="489" y="73"/>
                  </a:lnTo>
                  <a:lnTo>
                    <a:pt x="489" y="73"/>
                  </a:lnTo>
                  <a:lnTo>
                    <a:pt x="489" y="66"/>
                  </a:lnTo>
                  <a:lnTo>
                    <a:pt x="488" y="59"/>
                  </a:lnTo>
                  <a:lnTo>
                    <a:pt x="483" y="45"/>
                  </a:lnTo>
                  <a:lnTo>
                    <a:pt x="476" y="33"/>
                  </a:lnTo>
                  <a:lnTo>
                    <a:pt x="468" y="22"/>
                  </a:lnTo>
                  <a:lnTo>
                    <a:pt x="457" y="13"/>
                  </a:lnTo>
                  <a:lnTo>
                    <a:pt x="445" y="6"/>
                  </a:lnTo>
                  <a:lnTo>
                    <a:pt x="432" y="3"/>
                  </a:lnTo>
                  <a:lnTo>
                    <a:pt x="425" y="1"/>
                  </a:lnTo>
                  <a:lnTo>
                    <a:pt x="416" y="0"/>
                  </a:lnTo>
                  <a:lnTo>
                    <a:pt x="416" y="0"/>
                  </a:lnTo>
                  <a:close/>
                  <a:moveTo>
                    <a:pt x="72" y="64"/>
                  </a:moveTo>
                  <a:lnTo>
                    <a:pt x="416" y="64"/>
                  </a:lnTo>
                  <a:lnTo>
                    <a:pt x="416" y="64"/>
                  </a:lnTo>
                  <a:lnTo>
                    <a:pt x="420" y="65"/>
                  </a:lnTo>
                  <a:lnTo>
                    <a:pt x="423" y="66"/>
                  </a:lnTo>
                  <a:lnTo>
                    <a:pt x="426" y="70"/>
                  </a:lnTo>
                  <a:lnTo>
                    <a:pt x="426" y="73"/>
                  </a:lnTo>
                  <a:lnTo>
                    <a:pt x="426" y="141"/>
                  </a:lnTo>
                  <a:lnTo>
                    <a:pt x="63" y="14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8" y="65"/>
                  </a:lnTo>
                  <a:lnTo>
                    <a:pt x="72" y="64"/>
                  </a:lnTo>
                  <a:lnTo>
                    <a:pt x="72" y="64"/>
                  </a:lnTo>
                  <a:close/>
                  <a:moveTo>
                    <a:pt x="63" y="371"/>
                  </a:moveTo>
                  <a:lnTo>
                    <a:pt x="63" y="329"/>
                  </a:lnTo>
                  <a:lnTo>
                    <a:pt x="422" y="329"/>
                  </a:lnTo>
                  <a:lnTo>
                    <a:pt x="422" y="371"/>
                  </a:lnTo>
                  <a:lnTo>
                    <a:pt x="63" y="371"/>
                  </a:lnTo>
                  <a:close/>
                  <a:moveTo>
                    <a:pt x="63" y="269"/>
                  </a:moveTo>
                  <a:lnTo>
                    <a:pt x="63" y="227"/>
                  </a:lnTo>
                  <a:lnTo>
                    <a:pt x="422" y="227"/>
                  </a:lnTo>
                  <a:lnTo>
                    <a:pt x="422" y="269"/>
                  </a:lnTo>
                  <a:lnTo>
                    <a:pt x="63" y="269"/>
                  </a:lnTo>
                  <a:close/>
                  <a:moveTo>
                    <a:pt x="416" y="1093"/>
                  </a:moveTo>
                  <a:lnTo>
                    <a:pt x="72" y="1093"/>
                  </a:lnTo>
                  <a:lnTo>
                    <a:pt x="72" y="1093"/>
                  </a:lnTo>
                  <a:lnTo>
                    <a:pt x="68" y="1092"/>
                  </a:lnTo>
                  <a:lnTo>
                    <a:pt x="66" y="1090"/>
                  </a:lnTo>
                  <a:lnTo>
                    <a:pt x="63" y="1087"/>
                  </a:lnTo>
                  <a:lnTo>
                    <a:pt x="63" y="1084"/>
                  </a:lnTo>
                  <a:lnTo>
                    <a:pt x="63" y="1029"/>
                  </a:lnTo>
                  <a:lnTo>
                    <a:pt x="426" y="1029"/>
                  </a:lnTo>
                  <a:lnTo>
                    <a:pt x="426" y="1084"/>
                  </a:lnTo>
                  <a:lnTo>
                    <a:pt x="426" y="1084"/>
                  </a:lnTo>
                  <a:lnTo>
                    <a:pt x="426" y="1087"/>
                  </a:lnTo>
                  <a:lnTo>
                    <a:pt x="423" y="1090"/>
                  </a:lnTo>
                  <a:lnTo>
                    <a:pt x="420" y="1092"/>
                  </a:lnTo>
                  <a:lnTo>
                    <a:pt x="416" y="1093"/>
                  </a:lnTo>
                  <a:lnTo>
                    <a:pt x="416" y="1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46" name="Freeform 174">
              <a:extLst>
                <a:ext uri="{FF2B5EF4-FFF2-40B4-BE49-F238E27FC236}">
                  <a16:creationId xmlns:a16="http://schemas.microsoft.com/office/drawing/2014/main" id="{3657BD38-F1CF-46DE-9092-B8666DC85EF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738863" y="1942429"/>
              <a:ext cx="368505" cy="872932"/>
            </a:xfrm>
            <a:custGeom>
              <a:avLst/>
              <a:gdLst>
                <a:gd name="T0" fmla="*/ 72 w 489"/>
                <a:gd name="T1" fmla="*/ 0 h 1156"/>
                <a:gd name="T2" fmla="*/ 65 w 489"/>
                <a:gd name="T3" fmla="*/ 1 h 1156"/>
                <a:gd name="T4" fmla="*/ 44 w 489"/>
                <a:gd name="T5" fmla="*/ 6 h 1156"/>
                <a:gd name="T6" fmla="*/ 21 w 489"/>
                <a:gd name="T7" fmla="*/ 22 h 1156"/>
                <a:gd name="T8" fmla="*/ 6 w 489"/>
                <a:gd name="T9" fmla="*/ 45 h 1156"/>
                <a:gd name="T10" fmla="*/ 0 w 489"/>
                <a:gd name="T11" fmla="*/ 66 h 1156"/>
                <a:gd name="T12" fmla="*/ 0 w 489"/>
                <a:gd name="T13" fmla="*/ 1084 h 1156"/>
                <a:gd name="T14" fmla="*/ 0 w 489"/>
                <a:gd name="T15" fmla="*/ 1091 h 1156"/>
                <a:gd name="T16" fmla="*/ 6 w 489"/>
                <a:gd name="T17" fmla="*/ 1111 h 1156"/>
                <a:gd name="T18" fmla="*/ 21 w 489"/>
                <a:gd name="T19" fmla="*/ 1135 h 1156"/>
                <a:gd name="T20" fmla="*/ 44 w 489"/>
                <a:gd name="T21" fmla="*/ 1150 h 1156"/>
                <a:gd name="T22" fmla="*/ 65 w 489"/>
                <a:gd name="T23" fmla="*/ 1156 h 1156"/>
                <a:gd name="T24" fmla="*/ 416 w 489"/>
                <a:gd name="T25" fmla="*/ 1156 h 1156"/>
                <a:gd name="T26" fmla="*/ 425 w 489"/>
                <a:gd name="T27" fmla="*/ 1156 h 1156"/>
                <a:gd name="T28" fmla="*/ 445 w 489"/>
                <a:gd name="T29" fmla="*/ 1150 h 1156"/>
                <a:gd name="T30" fmla="*/ 468 w 489"/>
                <a:gd name="T31" fmla="*/ 1135 h 1156"/>
                <a:gd name="T32" fmla="*/ 483 w 489"/>
                <a:gd name="T33" fmla="*/ 1111 h 1156"/>
                <a:gd name="T34" fmla="*/ 489 w 489"/>
                <a:gd name="T35" fmla="*/ 1091 h 1156"/>
                <a:gd name="T36" fmla="*/ 489 w 489"/>
                <a:gd name="T37" fmla="*/ 73 h 1156"/>
                <a:gd name="T38" fmla="*/ 489 w 489"/>
                <a:gd name="T39" fmla="*/ 66 h 1156"/>
                <a:gd name="T40" fmla="*/ 483 w 489"/>
                <a:gd name="T41" fmla="*/ 45 h 1156"/>
                <a:gd name="T42" fmla="*/ 468 w 489"/>
                <a:gd name="T43" fmla="*/ 22 h 1156"/>
                <a:gd name="T44" fmla="*/ 445 w 489"/>
                <a:gd name="T45" fmla="*/ 6 h 1156"/>
                <a:gd name="T46" fmla="*/ 425 w 489"/>
                <a:gd name="T47" fmla="*/ 1 h 1156"/>
                <a:gd name="T48" fmla="*/ 416 w 489"/>
                <a:gd name="T49" fmla="*/ 0 h 1156"/>
                <a:gd name="T50" fmla="*/ 416 w 489"/>
                <a:gd name="T51" fmla="*/ 64 h 1156"/>
                <a:gd name="T52" fmla="*/ 420 w 489"/>
                <a:gd name="T53" fmla="*/ 65 h 1156"/>
                <a:gd name="T54" fmla="*/ 426 w 489"/>
                <a:gd name="T55" fmla="*/ 70 h 1156"/>
                <a:gd name="T56" fmla="*/ 426 w 489"/>
                <a:gd name="T57" fmla="*/ 141 h 1156"/>
                <a:gd name="T58" fmla="*/ 63 w 489"/>
                <a:gd name="T59" fmla="*/ 73 h 1156"/>
                <a:gd name="T60" fmla="*/ 63 w 489"/>
                <a:gd name="T61" fmla="*/ 70 h 1156"/>
                <a:gd name="T62" fmla="*/ 68 w 489"/>
                <a:gd name="T63" fmla="*/ 65 h 1156"/>
                <a:gd name="T64" fmla="*/ 72 w 489"/>
                <a:gd name="T65" fmla="*/ 64 h 1156"/>
                <a:gd name="T66" fmla="*/ 63 w 489"/>
                <a:gd name="T67" fmla="*/ 329 h 1156"/>
                <a:gd name="T68" fmla="*/ 422 w 489"/>
                <a:gd name="T69" fmla="*/ 371 h 1156"/>
                <a:gd name="T70" fmla="*/ 63 w 489"/>
                <a:gd name="T71" fmla="*/ 269 h 1156"/>
                <a:gd name="T72" fmla="*/ 422 w 489"/>
                <a:gd name="T73" fmla="*/ 227 h 1156"/>
                <a:gd name="T74" fmla="*/ 63 w 489"/>
                <a:gd name="T75" fmla="*/ 269 h 1156"/>
                <a:gd name="T76" fmla="*/ 72 w 489"/>
                <a:gd name="T77" fmla="*/ 1093 h 1156"/>
                <a:gd name="T78" fmla="*/ 68 w 489"/>
                <a:gd name="T79" fmla="*/ 1092 h 1156"/>
                <a:gd name="T80" fmla="*/ 63 w 489"/>
                <a:gd name="T81" fmla="*/ 1087 h 1156"/>
                <a:gd name="T82" fmla="*/ 63 w 489"/>
                <a:gd name="T83" fmla="*/ 1029 h 1156"/>
                <a:gd name="T84" fmla="*/ 426 w 489"/>
                <a:gd name="T85" fmla="*/ 1084 h 1156"/>
                <a:gd name="T86" fmla="*/ 426 w 489"/>
                <a:gd name="T87" fmla="*/ 1087 h 1156"/>
                <a:gd name="T88" fmla="*/ 420 w 489"/>
                <a:gd name="T89" fmla="*/ 1092 h 1156"/>
                <a:gd name="T90" fmla="*/ 416 w 489"/>
                <a:gd name="T91" fmla="*/ 1093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" h="1156">
                  <a:moveTo>
                    <a:pt x="416" y="0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7" y="3"/>
                  </a:lnTo>
                  <a:lnTo>
                    <a:pt x="44" y="6"/>
                  </a:lnTo>
                  <a:lnTo>
                    <a:pt x="32" y="13"/>
                  </a:lnTo>
                  <a:lnTo>
                    <a:pt x="21" y="22"/>
                  </a:lnTo>
                  <a:lnTo>
                    <a:pt x="12" y="33"/>
                  </a:lnTo>
                  <a:lnTo>
                    <a:pt x="6" y="45"/>
                  </a:lnTo>
                  <a:lnTo>
                    <a:pt x="1" y="59"/>
                  </a:lnTo>
                  <a:lnTo>
                    <a:pt x="0" y="66"/>
                  </a:lnTo>
                  <a:lnTo>
                    <a:pt x="0" y="73"/>
                  </a:lnTo>
                  <a:lnTo>
                    <a:pt x="0" y="1084"/>
                  </a:lnTo>
                  <a:lnTo>
                    <a:pt x="0" y="1084"/>
                  </a:lnTo>
                  <a:lnTo>
                    <a:pt x="0" y="1091"/>
                  </a:lnTo>
                  <a:lnTo>
                    <a:pt x="1" y="1098"/>
                  </a:lnTo>
                  <a:lnTo>
                    <a:pt x="6" y="1111"/>
                  </a:lnTo>
                  <a:lnTo>
                    <a:pt x="12" y="1125"/>
                  </a:lnTo>
                  <a:lnTo>
                    <a:pt x="21" y="1135"/>
                  </a:lnTo>
                  <a:lnTo>
                    <a:pt x="32" y="1144"/>
                  </a:lnTo>
                  <a:lnTo>
                    <a:pt x="44" y="1150"/>
                  </a:lnTo>
                  <a:lnTo>
                    <a:pt x="57" y="1155"/>
                  </a:lnTo>
                  <a:lnTo>
                    <a:pt x="65" y="1156"/>
                  </a:lnTo>
                  <a:lnTo>
                    <a:pt x="72" y="1156"/>
                  </a:lnTo>
                  <a:lnTo>
                    <a:pt x="416" y="1156"/>
                  </a:lnTo>
                  <a:lnTo>
                    <a:pt x="416" y="1156"/>
                  </a:lnTo>
                  <a:lnTo>
                    <a:pt x="425" y="1156"/>
                  </a:lnTo>
                  <a:lnTo>
                    <a:pt x="432" y="1155"/>
                  </a:lnTo>
                  <a:lnTo>
                    <a:pt x="445" y="1150"/>
                  </a:lnTo>
                  <a:lnTo>
                    <a:pt x="457" y="1144"/>
                  </a:lnTo>
                  <a:lnTo>
                    <a:pt x="468" y="1135"/>
                  </a:lnTo>
                  <a:lnTo>
                    <a:pt x="476" y="1125"/>
                  </a:lnTo>
                  <a:lnTo>
                    <a:pt x="483" y="1111"/>
                  </a:lnTo>
                  <a:lnTo>
                    <a:pt x="488" y="1098"/>
                  </a:lnTo>
                  <a:lnTo>
                    <a:pt x="489" y="1091"/>
                  </a:lnTo>
                  <a:lnTo>
                    <a:pt x="489" y="1084"/>
                  </a:lnTo>
                  <a:lnTo>
                    <a:pt x="489" y="73"/>
                  </a:lnTo>
                  <a:lnTo>
                    <a:pt x="489" y="73"/>
                  </a:lnTo>
                  <a:lnTo>
                    <a:pt x="489" y="66"/>
                  </a:lnTo>
                  <a:lnTo>
                    <a:pt x="488" y="59"/>
                  </a:lnTo>
                  <a:lnTo>
                    <a:pt x="483" y="45"/>
                  </a:lnTo>
                  <a:lnTo>
                    <a:pt x="476" y="33"/>
                  </a:lnTo>
                  <a:lnTo>
                    <a:pt x="468" y="22"/>
                  </a:lnTo>
                  <a:lnTo>
                    <a:pt x="457" y="13"/>
                  </a:lnTo>
                  <a:lnTo>
                    <a:pt x="445" y="6"/>
                  </a:lnTo>
                  <a:lnTo>
                    <a:pt x="432" y="3"/>
                  </a:lnTo>
                  <a:lnTo>
                    <a:pt x="425" y="1"/>
                  </a:lnTo>
                  <a:lnTo>
                    <a:pt x="416" y="0"/>
                  </a:lnTo>
                  <a:lnTo>
                    <a:pt x="416" y="0"/>
                  </a:lnTo>
                  <a:close/>
                  <a:moveTo>
                    <a:pt x="72" y="64"/>
                  </a:moveTo>
                  <a:lnTo>
                    <a:pt x="416" y="64"/>
                  </a:lnTo>
                  <a:lnTo>
                    <a:pt x="416" y="64"/>
                  </a:lnTo>
                  <a:lnTo>
                    <a:pt x="420" y="65"/>
                  </a:lnTo>
                  <a:lnTo>
                    <a:pt x="423" y="66"/>
                  </a:lnTo>
                  <a:lnTo>
                    <a:pt x="426" y="70"/>
                  </a:lnTo>
                  <a:lnTo>
                    <a:pt x="426" y="73"/>
                  </a:lnTo>
                  <a:lnTo>
                    <a:pt x="426" y="141"/>
                  </a:lnTo>
                  <a:lnTo>
                    <a:pt x="63" y="14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8" y="65"/>
                  </a:lnTo>
                  <a:lnTo>
                    <a:pt x="72" y="64"/>
                  </a:lnTo>
                  <a:lnTo>
                    <a:pt x="72" y="64"/>
                  </a:lnTo>
                  <a:close/>
                  <a:moveTo>
                    <a:pt x="63" y="371"/>
                  </a:moveTo>
                  <a:lnTo>
                    <a:pt x="63" y="329"/>
                  </a:lnTo>
                  <a:lnTo>
                    <a:pt x="422" y="329"/>
                  </a:lnTo>
                  <a:lnTo>
                    <a:pt x="422" y="371"/>
                  </a:lnTo>
                  <a:lnTo>
                    <a:pt x="63" y="371"/>
                  </a:lnTo>
                  <a:close/>
                  <a:moveTo>
                    <a:pt x="63" y="269"/>
                  </a:moveTo>
                  <a:lnTo>
                    <a:pt x="63" y="227"/>
                  </a:lnTo>
                  <a:lnTo>
                    <a:pt x="422" y="227"/>
                  </a:lnTo>
                  <a:lnTo>
                    <a:pt x="422" y="269"/>
                  </a:lnTo>
                  <a:lnTo>
                    <a:pt x="63" y="269"/>
                  </a:lnTo>
                  <a:close/>
                  <a:moveTo>
                    <a:pt x="416" y="1093"/>
                  </a:moveTo>
                  <a:lnTo>
                    <a:pt x="72" y="1093"/>
                  </a:lnTo>
                  <a:lnTo>
                    <a:pt x="72" y="1093"/>
                  </a:lnTo>
                  <a:lnTo>
                    <a:pt x="68" y="1092"/>
                  </a:lnTo>
                  <a:lnTo>
                    <a:pt x="66" y="1090"/>
                  </a:lnTo>
                  <a:lnTo>
                    <a:pt x="63" y="1087"/>
                  </a:lnTo>
                  <a:lnTo>
                    <a:pt x="63" y="1084"/>
                  </a:lnTo>
                  <a:lnTo>
                    <a:pt x="63" y="1029"/>
                  </a:lnTo>
                  <a:lnTo>
                    <a:pt x="426" y="1029"/>
                  </a:lnTo>
                  <a:lnTo>
                    <a:pt x="426" y="1084"/>
                  </a:lnTo>
                  <a:lnTo>
                    <a:pt x="426" y="1084"/>
                  </a:lnTo>
                  <a:lnTo>
                    <a:pt x="426" y="1087"/>
                  </a:lnTo>
                  <a:lnTo>
                    <a:pt x="423" y="1090"/>
                  </a:lnTo>
                  <a:lnTo>
                    <a:pt x="420" y="1092"/>
                  </a:lnTo>
                  <a:lnTo>
                    <a:pt x="416" y="1093"/>
                  </a:lnTo>
                  <a:lnTo>
                    <a:pt x="416" y="1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47" name="Freeform 174">
              <a:extLst>
                <a:ext uri="{FF2B5EF4-FFF2-40B4-BE49-F238E27FC236}">
                  <a16:creationId xmlns:a16="http://schemas.microsoft.com/office/drawing/2014/main" id="{B3A6F74F-FC61-4F19-9B41-7BA64DF6F7F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295399" y="1942429"/>
              <a:ext cx="368505" cy="872932"/>
            </a:xfrm>
            <a:custGeom>
              <a:avLst/>
              <a:gdLst>
                <a:gd name="T0" fmla="*/ 72 w 489"/>
                <a:gd name="T1" fmla="*/ 0 h 1156"/>
                <a:gd name="T2" fmla="*/ 65 w 489"/>
                <a:gd name="T3" fmla="*/ 1 h 1156"/>
                <a:gd name="T4" fmla="*/ 44 w 489"/>
                <a:gd name="T5" fmla="*/ 6 h 1156"/>
                <a:gd name="T6" fmla="*/ 21 w 489"/>
                <a:gd name="T7" fmla="*/ 22 h 1156"/>
                <a:gd name="T8" fmla="*/ 6 w 489"/>
                <a:gd name="T9" fmla="*/ 45 h 1156"/>
                <a:gd name="T10" fmla="*/ 0 w 489"/>
                <a:gd name="T11" fmla="*/ 66 h 1156"/>
                <a:gd name="T12" fmla="*/ 0 w 489"/>
                <a:gd name="T13" fmla="*/ 1084 h 1156"/>
                <a:gd name="T14" fmla="*/ 0 w 489"/>
                <a:gd name="T15" fmla="*/ 1091 h 1156"/>
                <a:gd name="T16" fmla="*/ 6 w 489"/>
                <a:gd name="T17" fmla="*/ 1111 h 1156"/>
                <a:gd name="T18" fmla="*/ 21 w 489"/>
                <a:gd name="T19" fmla="*/ 1135 h 1156"/>
                <a:gd name="T20" fmla="*/ 44 w 489"/>
                <a:gd name="T21" fmla="*/ 1150 h 1156"/>
                <a:gd name="T22" fmla="*/ 65 w 489"/>
                <a:gd name="T23" fmla="*/ 1156 h 1156"/>
                <a:gd name="T24" fmla="*/ 416 w 489"/>
                <a:gd name="T25" fmla="*/ 1156 h 1156"/>
                <a:gd name="T26" fmla="*/ 425 w 489"/>
                <a:gd name="T27" fmla="*/ 1156 h 1156"/>
                <a:gd name="T28" fmla="*/ 445 w 489"/>
                <a:gd name="T29" fmla="*/ 1150 h 1156"/>
                <a:gd name="T30" fmla="*/ 468 w 489"/>
                <a:gd name="T31" fmla="*/ 1135 h 1156"/>
                <a:gd name="T32" fmla="*/ 483 w 489"/>
                <a:gd name="T33" fmla="*/ 1111 h 1156"/>
                <a:gd name="T34" fmla="*/ 489 w 489"/>
                <a:gd name="T35" fmla="*/ 1091 h 1156"/>
                <a:gd name="T36" fmla="*/ 489 w 489"/>
                <a:gd name="T37" fmla="*/ 73 h 1156"/>
                <a:gd name="T38" fmla="*/ 489 w 489"/>
                <a:gd name="T39" fmla="*/ 66 h 1156"/>
                <a:gd name="T40" fmla="*/ 483 w 489"/>
                <a:gd name="T41" fmla="*/ 45 h 1156"/>
                <a:gd name="T42" fmla="*/ 468 w 489"/>
                <a:gd name="T43" fmla="*/ 22 h 1156"/>
                <a:gd name="T44" fmla="*/ 445 w 489"/>
                <a:gd name="T45" fmla="*/ 6 h 1156"/>
                <a:gd name="T46" fmla="*/ 425 w 489"/>
                <a:gd name="T47" fmla="*/ 1 h 1156"/>
                <a:gd name="T48" fmla="*/ 416 w 489"/>
                <a:gd name="T49" fmla="*/ 0 h 1156"/>
                <a:gd name="T50" fmla="*/ 416 w 489"/>
                <a:gd name="T51" fmla="*/ 64 h 1156"/>
                <a:gd name="T52" fmla="*/ 420 w 489"/>
                <a:gd name="T53" fmla="*/ 65 h 1156"/>
                <a:gd name="T54" fmla="*/ 426 w 489"/>
                <a:gd name="T55" fmla="*/ 70 h 1156"/>
                <a:gd name="T56" fmla="*/ 426 w 489"/>
                <a:gd name="T57" fmla="*/ 141 h 1156"/>
                <a:gd name="T58" fmla="*/ 63 w 489"/>
                <a:gd name="T59" fmla="*/ 73 h 1156"/>
                <a:gd name="T60" fmla="*/ 63 w 489"/>
                <a:gd name="T61" fmla="*/ 70 h 1156"/>
                <a:gd name="T62" fmla="*/ 68 w 489"/>
                <a:gd name="T63" fmla="*/ 65 h 1156"/>
                <a:gd name="T64" fmla="*/ 72 w 489"/>
                <a:gd name="T65" fmla="*/ 64 h 1156"/>
                <a:gd name="T66" fmla="*/ 63 w 489"/>
                <a:gd name="T67" fmla="*/ 329 h 1156"/>
                <a:gd name="T68" fmla="*/ 422 w 489"/>
                <a:gd name="T69" fmla="*/ 371 h 1156"/>
                <a:gd name="T70" fmla="*/ 63 w 489"/>
                <a:gd name="T71" fmla="*/ 269 h 1156"/>
                <a:gd name="T72" fmla="*/ 422 w 489"/>
                <a:gd name="T73" fmla="*/ 227 h 1156"/>
                <a:gd name="T74" fmla="*/ 63 w 489"/>
                <a:gd name="T75" fmla="*/ 269 h 1156"/>
                <a:gd name="T76" fmla="*/ 72 w 489"/>
                <a:gd name="T77" fmla="*/ 1093 h 1156"/>
                <a:gd name="T78" fmla="*/ 68 w 489"/>
                <a:gd name="T79" fmla="*/ 1092 h 1156"/>
                <a:gd name="T80" fmla="*/ 63 w 489"/>
                <a:gd name="T81" fmla="*/ 1087 h 1156"/>
                <a:gd name="T82" fmla="*/ 63 w 489"/>
                <a:gd name="T83" fmla="*/ 1029 h 1156"/>
                <a:gd name="T84" fmla="*/ 426 w 489"/>
                <a:gd name="T85" fmla="*/ 1084 h 1156"/>
                <a:gd name="T86" fmla="*/ 426 w 489"/>
                <a:gd name="T87" fmla="*/ 1087 h 1156"/>
                <a:gd name="T88" fmla="*/ 420 w 489"/>
                <a:gd name="T89" fmla="*/ 1092 h 1156"/>
                <a:gd name="T90" fmla="*/ 416 w 489"/>
                <a:gd name="T91" fmla="*/ 1093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" h="1156">
                  <a:moveTo>
                    <a:pt x="416" y="0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7" y="3"/>
                  </a:lnTo>
                  <a:lnTo>
                    <a:pt x="44" y="6"/>
                  </a:lnTo>
                  <a:lnTo>
                    <a:pt x="32" y="13"/>
                  </a:lnTo>
                  <a:lnTo>
                    <a:pt x="21" y="22"/>
                  </a:lnTo>
                  <a:lnTo>
                    <a:pt x="12" y="33"/>
                  </a:lnTo>
                  <a:lnTo>
                    <a:pt x="6" y="45"/>
                  </a:lnTo>
                  <a:lnTo>
                    <a:pt x="1" y="59"/>
                  </a:lnTo>
                  <a:lnTo>
                    <a:pt x="0" y="66"/>
                  </a:lnTo>
                  <a:lnTo>
                    <a:pt x="0" y="73"/>
                  </a:lnTo>
                  <a:lnTo>
                    <a:pt x="0" y="1084"/>
                  </a:lnTo>
                  <a:lnTo>
                    <a:pt x="0" y="1084"/>
                  </a:lnTo>
                  <a:lnTo>
                    <a:pt x="0" y="1091"/>
                  </a:lnTo>
                  <a:lnTo>
                    <a:pt x="1" y="1098"/>
                  </a:lnTo>
                  <a:lnTo>
                    <a:pt x="6" y="1111"/>
                  </a:lnTo>
                  <a:lnTo>
                    <a:pt x="12" y="1125"/>
                  </a:lnTo>
                  <a:lnTo>
                    <a:pt x="21" y="1135"/>
                  </a:lnTo>
                  <a:lnTo>
                    <a:pt x="32" y="1144"/>
                  </a:lnTo>
                  <a:lnTo>
                    <a:pt x="44" y="1150"/>
                  </a:lnTo>
                  <a:lnTo>
                    <a:pt x="57" y="1155"/>
                  </a:lnTo>
                  <a:lnTo>
                    <a:pt x="65" y="1156"/>
                  </a:lnTo>
                  <a:lnTo>
                    <a:pt x="72" y="1156"/>
                  </a:lnTo>
                  <a:lnTo>
                    <a:pt x="416" y="1156"/>
                  </a:lnTo>
                  <a:lnTo>
                    <a:pt x="416" y="1156"/>
                  </a:lnTo>
                  <a:lnTo>
                    <a:pt x="425" y="1156"/>
                  </a:lnTo>
                  <a:lnTo>
                    <a:pt x="432" y="1155"/>
                  </a:lnTo>
                  <a:lnTo>
                    <a:pt x="445" y="1150"/>
                  </a:lnTo>
                  <a:lnTo>
                    <a:pt x="457" y="1144"/>
                  </a:lnTo>
                  <a:lnTo>
                    <a:pt x="468" y="1135"/>
                  </a:lnTo>
                  <a:lnTo>
                    <a:pt x="476" y="1125"/>
                  </a:lnTo>
                  <a:lnTo>
                    <a:pt x="483" y="1111"/>
                  </a:lnTo>
                  <a:lnTo>
                    <a:pt x="488" y="1098"/>
                  </a:lnTo>
                  <a:lnTo>
                    <a:pt x="489" y="1091"/>
                  </a:lnTo>
                  <a:lnTo>
                    <a:pt x="489" y="1084"/>
                  </a:lnTo>
                  <a:lnTo>
                    <a:pt x="489" y="73"/>
                  </a:lnTo>
                  <a:lnTo>
                    <a:pt x="489" y="73"/>
                  </a:lnTo>
                  <a:lnTo>
                    <a:pt x="489" y="66"/>
                  </a:lnTo>
                  <a:lnTo>
                    <a:pt x="488" y="59"/>
                  </a:lnTo>
                  <a:lnTo>
                    <a:pt x="483" y="45"/>
                  </a:lnTo>
                  <a:lnTo>
                    <a:pt x="476" y="33"/>
                  </a:lnTo>
                  <a:lnTo>
                    <a:pt x="468" y="22"/>
                  </a:lnTo>
                  <a:lnTo>
                    <a:pt x="457" y="13"/>
                  </a:lnTo>
                  <a:lnTo>
                    <a:pt x="445" y="6"/>
                  </a:lnTo>
                  <a:lnTo>
                    <a:pt x="432" y="3"/>
                  </a:lnTo>
                  <a:lnTo>
                    <a:pt x="425" y="1"/>
                  </a:lnTo>
                  <a:lnTo>
                    <a:pt x="416" y="0"/>
                  </a:lnTo>
                  <a:lnTo>
                    <a:pt x="416" y="0"/>
                  </a:lnTo>
                  <a:close/>
                  <a:moveTo>
                    <a:pt x="72" y="64"/>
                  </a:moveTo>
                  <a:lnTo>
                    <a:pt x="416" y="64"/>
                  </a:lnTo>
                  <a:lnTo>
                    <a:pt x="416" y="64"/>
                  </a:lnTo>
                  <a:lnTo>
                    <a:pt x="420" y="65"/>
                  </a:lnTo>
                  <a:lnTo>
                    <a:pt x="423" y="66"/>
                  </a:lnTo>
                  <a:lnTo>
                    <a:pt x="426" y="70"/>
                  </a:lnTo>
                  <a:lnTo>
                    <a:pt x="426" y="73"/>
                  </a:lnTo>
                  <a:lnTo>
                    <a:pt x="426" y="141"/>
                  </a:lnTo>
                  <a:lnTo>
                    <a:pt x="63" y="14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8" y="65"/>
                  </a:lnTo>
                  <a:lnTo>
                    <a:pt x="72" y="64"/>
                  </a:lnTo>
                  <a:lnTo>
                    <a:pt x="72" y="64"/>
                  </a:lnTo>
                  <a:close/>
                  <a:moveTo>
                    <a:pt x="63" y="371"/>
                  </a:moveTo>
                  <a:lnTo>
                    <a:pt x="63" y="329"/>
                  </a:lnTo>
                  <a:lnTo>
                    <a:pt x="422" y="329"/>
                  </a:lnTo>
                  <a:lnTo>
                    <a:pt x="422" y="371"/>
                  </a:lnTo>
                  <a:lnTo>
                    <a:pt x="63" y="371"/>
                  </a:lnTo>
                  <a:close/>
                  <a:moveTo>
                    <a:pt x="63" y="269"/>
                  </a:moveTo>
                  <a:lnTo>
                    <a:pt x="63" y="227"/>
                  </a:lnTo>
                  <a:lnTo>
                    <a:pt x="422" y="227"/>
                  </a:lnTo>
                  <a:lnTo>
                    <a:pt x="422" y="269"/>
                  </a:lnTo>
                  <a:lnTo>
                    <a:pt x="63" y="269"/>
                  </a:lnTo>
                  <a:close/>
                  <a:moveTo>
                    <a:pt x="416" y="1093"/>
                  </a:moveTo>
                  <a:lnTo>
                    <a:pt x="72" y="1093"/>
                  </a:lnTo>
                  <a:lnTo>
                    <a:pt x="72" y="1093"/>
                  </a:lnTo>
                  <a:lnTo>
                    <a:pt x="68" y="1092"/>
                  </a:lnTo>
                  <a:lnTo>
                    <a:pt x="66" y="1090"/>
                  </a:lnTo>
                  <a:lnTo>
                    <a:pt x="63" y="1087"/>
                  </a:lnTo>
                  <a:lnTo>
                    <a:pt x="63" y="1084"/>
                  </a:lnTo>
                  <a:lnTo>
                    <a:pt x="63" y="1029"/>
                  </a:lnTo>
                  <a:lnTo>
                    <a:pt x="426" y="1029"/>
                  </a:lnTo>
                  <a:lnTo>
                    <a:pt x="426" y="1084"/>
                  </a:lnTo>
                  <a:lnTo>
                    <a:pt x="426" y="1084"/>
                  </a:lnTo>
                  <a:lnTo>
                    <a:pt x="426" y="1087"/>
                  </a:lnTo>
                  <a:lnTo>
                    <a:pt x="423" y="1090"/>
                  </a:lnTo>
                  <a:lnTo>
                    <a:pt x="420" y="1092"/>
                  </a:lnTo>
                  <a:lnTo>
                    <a:pt x="416" y="1093"/>
                  </a:lnTo>
                  <a:lnTo>
                    <a:pt x="416" y="1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</p:grpSp>
      <p:grpSp>
        <p:nvGrpSpPr>
          <p:cNvPr id="48" name="Gruppieren 42">
            <a:extLst>
              <a:ext uri="{FF2B5EF4-FFF2-40B4-BE49-F238E27FC236}">
                <a16:creationId xmlns:a16="http://schemas.microsoft.com/office/drawing/2014/main" id="{2E5279A5-09F7-41C6-A76C-8238AF0F1439}"/>
              </a:ext>
            </a:extLst>
          </p:cNvPr>
          <p:cNvGrpSpPr>
            <a:grpSpLocks noChangeAspect="1"/>
          </p:cNvGrpSpPr>
          <p:nvPr/>
        </p:nvGrpSpPr>
        <p:grpSpPr>
          <a:xfrm>
            <a:off x="1042357" y="2442807"/>
            <a:ext cx="822693" cy="919860"/>
            <a:chOff x="6515101" y="4933950"/>
            <a:chExt cx="403225" cy="450850"/>
          </a:xfrm>
          <a:solidFill>
            <a:srgbClr val="FFFFFF"/>
          </a:solidFill>
        </p:grpSpPr>
        <p:sp>
          <p:nvSpPr>
            <p:cNvPr id="49" name="Freeform 337">
              <a:extLst>
                <a:ext uri="{FF2B5EF4-FFF2-40B4-BE49-F238E27FC236}">
                  <a16:creationId xmlns:a16="http://schemas.microsoft.com/office/drawing/2014/main" id="{FA0A44DD-E533-40FC-B7C3-065EBF196B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588" y="5237163"/>
              <a:ext cx="58738" cy="57150"/>
            </a:xfrm>
            <a:custGeom>
              <a:avLst/>
              <a:gdLst>
                <a:gd name="T0" fmla="*/ 72 w 145"/>
                <a:gd name="T1" fmla="*/ 0 h 145"/>
                <a:gd name="T2" fmla="*/ 72 w 145"/>
                <a:gd name="T3" fmla="*/ 0 h 145"/>
                <a:gd name="T4" fmla="*/ 65 w 145"/>
                <a:gd name="T5" fmla="*/ 0 h 145"/>
                <a:gd name="T6" fmla="*/ 58 w 145"/>
                <a:gd name="T7" fmla="*/ 1 h 145"/>
                <a:gd name="T8" fmla="*/ 45 w 145"/>
                <a:gd name="T9" fmla="*/ 6 h 145"/>
                <a:gd name="T10" fmla="*/ 31 w 145"/>
                <a:gd name="T11" fmla="*/ 12 h 145"/>
                <a:gd name="T12" fmla="*/ 21 w 145"/>
                <a:gd name="T13" fmla="*/ 21 h 145"/>
                <a:gd name="T14" fmla="*/ 12 w 145"/>
                <a:gd name="T15" fmla="*/ 32 h 145"/>
                <a:gd name="T16" fmla="*/ 5 w 145"/>
                <a:gd name="T17" fmla="*/ 44 h 145"/>
                <a:gd name="T18" fmla="*/ 1 w 145"/>
                <a:gd name="T19" fmla="*/ 57 h 145"/>
                <a:gd name="T20" fmla="*/ 0 w 145"/>
                <a:gd name="T21" fmla="*/ 65 h 145"/>
                <a:gd name="T22" fmla="*/ 0 w 145"/>
                <a:gd name="T23" fmla="*/ 72 h 145"/>
                <a:gd name="T24" fmla="*/ 0 w 145"/>
                <a:gd name="T25" fmla="*/ 72 h 145"/>
                <a:gd name="T26" fmla="*/ 0 w 145"/>
                <a:gd name="T27" fmla="*/ 80 h 145"/>
                <a:gd name="T28" fmla="*/ 1 w 145"/>
                <a:gd name="T29" fmla="*/ 87 h 145"/>
                <a:gd name="T30" fmla="*/ 5 w 145"/>
                <a:gd name="T31" fmla="*/ 101 h 145"/>
                <a:gd name="T32" fmla="*/ 12 w 145"/>
                <a:gd name="T33" fmla="*/ 113 h 145"/>
                <a:gd name="T34" fmla="*/ 21 w 145"/>
                <a:gd name="T35" fmla="*/ 123 h 145"/>
                <a:gd name="T36" fmla="*/ 31 w 145"/>
                <a:gd name="T37" fmla="*/ 133 h 145"/>
                <a:gd name="T38" fmla="*/ 45 w 145"/>
                <a:gd name="T39" fmla="*/ 139 h 145"/>
                <a:gd name="T40" fmla="*/ 58 w 145"/>
                <a:gd name="T41" fmla="*/ 144 h 145"/>
                <a:gd name="T42" fmla="*/ 65 w 145"/>
                <a:gd name="T43" fmla="*/ 145 h 145"/>
                <a:gd name="T44" fmla="*/ 72 w 145"/>
                <a:gd name="T45" fmla="*/ 145 h 145"/>
                <a:gd name="T46" fmla="*/ 72 w 145"/>
                <a:gd name="T47" fmla="*/ 145 h 145"/>
                <a:gd name="T48" fmla="*/ 79 w 145"/>
                <a:gd name="T49" fmla="*/ 145 h 145"/>
                <a:gd name="T50" fmla="*/ 87 w 145"/>
                <a:gd name="T51" fmla="*/ 144 h 145"/>
                <a:gd name="T52" fmla="*/ 101 w 145"/>
                <a:gd name="T53" fmla="*/ 139 h 145"/>
                <a:gd name="T54" fmla="*/ 113 w 145"/>
                <a:gd name="T55" fmla="*/ 133 h 145"/>
                <a:gd name="T56" fmla="*/ 124 w 145"/>
                <a:gd name="T57" fmla="*/ 123 h 145"/>
                <a:gd name="T58" fmla="*/ 132 w 145"/>
                <a:gd name="T59" fmla="*/ 113 h 145"/>
                <a:gd name="T60" fmla="*/ 139 w 145"/>
                <a:gd name="T61" fmla="*/ 101 h 145"/>
                <a:gd name="T62" fmla="*/ 143 w 145"/>
                <a:gd name="T63" fmla="*/ 87 h 145"/>
                <a:gd name="T64" fmla="*/ 144 w 145"/>
                <a:gd name="T65" fmla="*/ 80 h 145"/>
                <a:gd name="T66" fmla="*/ 145 w 145"/>
                <a:gd name="T67" fmla="*/ 72 h 145"/>
                <a:gd name="T68" fmla="*/ 145 w 145"/>
                <a:gd name="T69" fmla="*/ 72 h 145"/>
                <a:gd name="T70" fmla="*/ 144 w 145"/>
                <a:gd name="T71" fmla="*/ 65 h 145"/>
                <a:gd name="T72" fmla="*/ 143 w 145"/>
                <a:gd name="T73" fmla="*/ 57 h 145"/>
                <a:gd name="T74" fmla="*/ 139 w 145"/>
                <a:gd name="T75" fmla="*/ 44 h 145"/>
                <a:gd name="T76" fmla="*/ 132 w 145"/>
                <a:gd name="T77" fmla="*/ 32 h 145"/>
                <a:gd name="T78" fmla="*/ 124 w 145"/>
                <a:gd name="T79" fmla="*/ 21 h 145"/>
                <a:gd name="T80" fmla="*/ 113 w 145"/>
                <a:gd name="T81" fmla="*/ 12 h 145"/>
                <a:gd name="T82" fmla="*/ 101 w 145"/>
                <a:gd name="T83" fmla="*/ 6 h 145"/>
                <a:gd name="T84" fmla="*/ 87 w 145"/>
                <a:gd name="T85" fmla="*/ 1 h 145"/>
                <a:gd name="T86" fmla="*/ 79 w 145"/>
                <a:gd name="T87" fmla="*/ 0 h 145"/>
                <a:gd name="T88" fmla="*/ 72 w 145"/>
                <a:gd name="T89" fmla="*/ 0 h 145"/>
                <a:gd name="T90" fmla="*/ 72 w 145"/>
                <a:gd name="T91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5" h="145">
                  <a:moveTo>
                    <a:pt x="72" y="0"/>
                  </a:moveTo>
                  <a:lnTo>
                    <a:pt x="72" y="0"/>
                  </a:lnTo>
                  <a:lnTo>
                    <a:pt x="65" y="0"/>
                  </a:lnTo>
                  <a:lnTo>
                    <a:pt x="58" y="1"/>
                  </a:lnTo>
                  <a:lnTo>
                    <a:pt x="45" y="6"/>
                  </a:lnTo>
                  <a:lnTo>
                    <a:pt x="31" y="12"/>
                  </a:lnTo>
                  <a:lnTo>
                    <a:pt x="21" y="21"/>
                  </a:lnTo>
                  <a:lnTo>
                    <a:pt x="12" y="32"/>
                  </a:lnTo>
                  <a:lnTo>
                    <a:pt x="5" y="44"/>
                  </a:lnTo>
                  <a:lnTo>
                    <a:pt x="1" y="57"/>
                  </a:lnTo>
                  <a:lnTo>
                    <a:pt x="0" y="65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80"/>
                  </a:lnTo>
                  <a:lnTo>
                    <a:pt x="1" y="87"/>
                  </a:lnTo>
                  <a:lnTo>
                    <a:pt x="5" y="101"/>
                  </a:lnTo>
                  <a:lnTo>
                    <a:pt x="12" y="113"/>
                  </a:lnTo>
                  <a:lnTo>
                    <a:pt x="21" y="123"/>
                  </a:lnTo>
                  <a:lnTo>
                    <a:pt x="31" y="133"/>
                  </a:lnTo>
                  <a:lnTo>
                    <a:pt x="45" y="139"/>
                  </a:lnTo>
                  <a:lnTo>
                    <a:pt x="58" y="144"/>
                  </a:lnTo>
                  <a:lnTo>
                    <a:pt x="65" y="145"/>
                  </a:lnTo>
                  <a:lnTo>
                    <a:pt x="72" y="145"/>
                  </a:lnTo>
                  <a:lnTo>
                    <a:pt x="72" y="145"/>
                  </a:lnTo>
                  <a:lnTo>
                    <a:pt x="79" y="145"/>
                  </a:lnTo>
                  <a:lnTo>
                    <a:pt x="87" y="144"/>
                  </a:lnTo>
                  <a:lnTo>
                    <a:pt x="101" y="139"/>
                  </a:lnTo>
                  <a:lnTo>
                    <a:pt x="113" y="133"/>
                  </a:lnTo>
                  <a:lnTo>
                    <a:pt x="124" y="123"/>
                  </a:lnTo>
                  <a:lnTo>
                    <a:pt x="132" y="113"/>
                  </a:lnTo>
                  <a:lnTo>
                    <a:pt x="139" y="101"/>
                  </a:lnTo>
                  <a:lnTo>
                    <a:pt x="143" y="87"/>
                  </a:lnTo>
                  <a:lnTo>
                    <a:pt x="144" y="80"/>
                  </a:lnTo>
                  <a:lnTo>
                    <a:pt x="145" y="72"/>
                  </a:lnTo>
                  <a:lnTo>
                    <a:pt x="145" y="72"/>
                  </a:lnTo>
                  <a:lnTo>
                    <a:pt x="144" y="65"/>
                  </a:lnTo>
                  <a:lnTo>
                    <a:pt x="143" y="57"/>
                  </a:lnTo>
                  <a:lnTo>
                    <a:pt x="139" y="44"/>
                  </a:lnTo>
                  <a:lnTo>
                    <a:pt x="132" y="32"/>
                  </a:lnTo>
                  <a:lnTo>
                    <a:pt x="124" y="21"/>
                  </a:lnTo>
                  <a:lnTo>
                    <a:pt x="113" y="12"/>
                  </a:lnTo>
                  <a:lnTo>
                    <a:pt x="101" y="6"/>
                  </a:lnTo>
                  <a:lnTo>
                    <a:pt x="87" y="1"/>
                  </a:lnTo>
                  <a:lnTo>
                    <a:pt x="79" y="0"/>
                  </a:lnTo>
                  <a:lnTo>
                    <a:pt x="72" y="0"/>
                  </a:ln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50" name="Freeform 338">
              <a:extLst>
                <a:ext uri="{FF2B5EF4-FFF2-40B4-BE49-F238E27FC236}">
                  <a16:creationId xmlns:a16="http://schemas.microsoft.com/office/drawing/2014/main" id="{00265158-816A-42AD-9512-6DAF49854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5101" y="5203825"/>
              <a:ext cx="58738" cy="57150"/>
            </a:xfrm>
            <a:custGeom>
              <a:avLst/>
              <a:gdLst>
                <a:gd name="T0" fmla="*/ 73 w 145"/>
                <a:gd name="T1" fmla="*/ 0 h 144"/>
                <a:gd name="T2" fmla="*/ 73 w 145"/>
                <a:gd name="T3" fmla="*/ 0 h 144"/>
                <a:gd name="T4" fmla="*/ 64 w 145"/>
                <a:gd name="T5" fmla="*/ 0 h 144"/>
                <a:gd name="T6" fmla="*/ 57 w 145"/>
                <a:gd name="T7" fmla="*/ 1 h 144"/>
                <a:gd name="T8" fmla="*/ 44 w 145"/>
                <a:gd name="T9" fmla="*/ 5 h 144"/>
                <a:gd name="T10" fmla="*/ 32 w 145"/>
                <a:gd name="T11" fmla="*/ 12 h 144"/>
                <a:gd name="T12" fmla="*/ 21 w 145"/>
                <a:gd name="T13" fmla="*/ 20 h 144"/>
                <a:gd name="T14" fmla="*/ 12 w 145"/>
                <a:gd name="T15" fmla="*/ 31 h 144"/>
                <a:gd name="T16" fmla="*/ 6 w 145"/>
                <a:gd name="T17" fmla="*/ 44 h 144"/>
                <a:gd name="T18" fmla="*/ 1 w 145"/>
                <a:gd name="T19" fmla="*/ 58 h 144"/>
                <a:gd name="T20" fmla="*/ 0 w 145"/>
                <a:gd name="T21" fmla="*/ 65 h 144"/>
                <a:gd name="T22" fmla="*/ 0 w 145"/>
                <a:gd name="T23" fmla="*/ 72 h 144"/>
                <a:gd name="T24" fmla="*/ 0 w 145"/>
                <a:gd name="T25" fmla="*/ 72 h 144"/>
                <a:gd name="T26" fmla="*/ 0 w 145"/>
                <a:gd name="T27" fmla="*/ 79 h 144"/>
                <a:gd name="T28" fmla="*/ 1 w 145"/>
                <a:gd name="T29" fmla="*/ 86 h 144"/>
                <a:gd name="T30" fmla="*/ 6 w 145"/>
                <a:gd name="T31" fmla="*/ 101 h 144"/>
                <a:gd name="T32" fmla="*/ 12 w 145"/>
                <a:gd name="T33" fmla="*/ 113 h 144"/>
                <a:gd name="T34" fmla="*/ 21 w 145"/>
                <a:gd name="T35" fmla="*/ 124 h 144"/>
                <a:gd name="T36" fmla="*/ 32 w 145"/>
                <a:gd name="T37" fmla="*/ 132 h 144"/>
                <a:gd name="T38" fmla="*/ 44 w 145"/>
                <a:gd name="T39" fmla="*/ 139 h 144"/>
                <a:gd name="T40" fmla="*/ 57 w 145"/>
                <a:gd name="T41" fmla="*/ 143 h 144"/>
                <a:gd name="T42" fmla="*/ 64 w 145"/>
                <a:gd name="T43" fmla="*/ 144 h 144"/>
                <a:gd name="T44" fmla="*/ 73 w 145"/>
                <a:gd name="T45" fmla="*/ 144 h 144"/>
                <a:gd name="T46" fmla="*/ 73 w 145"/>
                <a:gd name="T47" fmla="*/ 144 h 144"/>
                <a:gd name="T48" fmla="*/ 80 w 145"/>
                <a:gd name="T49" fmla="*/ 144 h 144"/>
                <a:gd name="T50" fmla="*/ 87 w 145"/>
                <a:gd name="T51" fmla="*/ 143 h 144"/>
                <a:gd name="T52" fmla="*/ 100 w 145"/>
                <a:gd name="T53" fmla="*/ 139 h 144"/>
                <a:gd name="T54" fmla="*/ 112 w 145"/>
                <a:gd name="T55" fmla="*/ 132 h 144"/>
                <a:gd name="T56" fmla="*/ 123 w 145"/>
                <a:gd name="T57" fmla="*/ 124 h 144"/>
                <a:gd name="T58" fmla="*/ 133 w 145"/>
                <a:gd name="T59" fmla="*/ 113 h 144"/>
                <a:gd name="T60" fmla="*/ 139 w 145"/>
                <a:gd name="T61" fmla="*/ 101 h 144"/>
                <a:gd name="T62" fmla="*/ 144 w 145"/>
                <a:gd name="T63" fmla="*/ 86 h 144"/>
                <a:gd name="T64" fmla="*/ 145 w 145"/>
                <a:gd name="T65" fmla="*/ 79 h 144"/>
                <a:gd name="T66" fmla="*/ 145 w 145"/>
                <a:gd name="T67" fmla="*/ 72 h 144"/>
                <a:gd name="T68" fmla="*/ 145 w 145"/>
                <a:gd name="T69" fmla="*/ 72 h 144"/>
                <a:gd name="T70" fmla="*/ 145 w 145"/>
                <a:gd name="T71" fmla="*/ 65 h 144"/>
                <a:gd name="T72" fmla="*/ 144 w 145"/>
                <a:gd name="T73" fmla="*/ 58 h 144"/>
                <a:gd name="T74" fmla="*/ 139 w 145"/>
                <a:gd name="T75" fmla="*/ 44 h 144"/>
                <a:gd name="T76" fmla="*/ 133 w 145"/>
                <a:gd name="T77" fmla="*/ 31 h 144"/>
                <a:gd name="T78" fmla="*/ 123 w 145"/>
                <a:gd name="T79" fmla="*/ 20 h 144"/>
                <a:gd name="T80" fmla="*/ 112 w 145"/>
                <a:gd name="T81" fmla="*/ 12 h 144"/>
                <a:gd name="T82" fmla="*/ 100 w 145"/>
                <a:gd name="T83" fmla="*/ 5 h 144"/>
                <a:gd name="T84" fmla="*/ 87 w 145"/>
                <a:gd name="T85" fmla="*/ 1 h 144"/>
                <a:gd name="T86" fmla="*/ 80 w 145"/>
                <a:gd name="T87" fmla="*/ 0 h 144"/>
                <a:gd name="T88" fmla="*/ 73 w 145"/>
                <a:gd name="T89" fmla="*/ 0 h 144"/>
                <a:gd name="T90" fmla="*/ 73 w 145"/>
                <a:gd name="T9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5" h="144">
                  <a:moveTo>
                    <a:pt x="73" y="0"/>
                  </a:moveTo>
                  <a:lnTo>
                    <a:pt x="73" y="0"/>
                  </a:lnTo>
                  <a:lnTo>
                    <a:pt x="64" y="0"/>
                  </a:lnTo>
                  <a:lnTo>
                    <a:pt x="57" y="1"/>
                  </a:lnTo>
                  <a:lnTo>
                    <a:pt x="44" y="5"/>
                  </a:lnTo>
                  <a:lnTo>
                    <a:pt x="32" y="12"/>
                  </a:lnTo>
                  <a:lnTo>
                    <a:pt x="21" y="20"/>
                  </a:lnTo>
                  <a:lnTo>
                    <a:pt x="12" y="31"/>
                  </a:lnTo>
                  <a:lnTo>
                    <a:pt x="6" y="44"/>
                  </a:lnTo>
                  <a:lnTo>
                    <a:pt x="1" y="58"/>
                  </a:lnTo>
                  <a:lnTo>
                    <a:pt x="0" y="65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9"/>
                  </a:lnTo>
                  <a:lnTo>
                    <a:pt x="1" y="86"/>
                  </a:lnTo>
                  <a:lnTo>
                    <a:pt x="6" y="101"/>
                  </a:lnTo>
                  <a:lnTo>
                    <a:pt x="12" y="113"/>
                  </a:lnTo>
                  <a:lnTo>
                    <a:pt x="21" y="124"/>
                  </a:lnTo>
                  <a:lnTo>
                    <a:pt x="32" y="132"/>
                  </a:lnTo>
                  <a:lnTo>
                    <a:pt x="44" y="139"/>
                  </a:lnTo>
                  <a:lnTo>
                    <a:pt x="57" y="143"/>
                  </a:lnTo>
                  <a:lnTo>
                    <a:pt x="64" y="144"/>
                  </a:lnTo>
                  <a:lnTo>
                    <a:pt x="73" y="144"/>
                  </a:lnTo>
                  <a:lnTo>
                    <a:pt x="73" y="144"/>
                  </a:lnTo>
                  <a:lnTo>
                    <a:pt x="80" y="144"/>
                  </a:lnTo>
                  <a:lnTo>
                    <a:pt x="87" y="143"/>
                  </a:lnTo>
                  <a:lnTo>
                    <a:pt x="100" y="139"/>
                  </a:lnTo>
                  <a:lnTo>
                    <a:pt x="112" y="132"/>
                  </a:lnTo>
                  <a:lnTo>
                    <a:pt x="123" y="124"/>
                  </a:lnTo>
                  <a:lnTo>
                    <a:pt x="133" y="113"/>
                  </a:lnTo>
                  <a:lnTo>
                    <a:pt x="139" y="101"/>
                  </a:lnTo>
                  <a:lnTo>
                    <a:pt x="144" y="86"/>
                  </a:lnTo>
                  <a:lnTo>
                    <a:pt x="145" y="79"/>
                  </a:lnTo>
                  <a:lnTo>
                    <a:pt x="145" y="72"/>
                  </a:lnTo>
                  <a:lnTo>
                    <a:pt x="145" y="72"/>
                  </a:lnTo>
                  <a:lnTo>
                    <a:pt x="145" y="65"/>
                  </a:lnTo>
                  <a:lnTo>
                    <a:pt x="144" y="58"/>
                  </a:lnTo>
                  <a:lnTo>
                    <a:pt x="139" y="44"/>
                  </a:lnTo>
                  <a:lnTo>
                    <a:pt x="133" y="31"/>
                  </a:lnTo>
                  <a:lnTo>
                    <a:pt x="123" y="20"/>
                  </a:lnTo>
                  <a:lnTo>
                    <a:pt x="112" y="12"/>
                  </a:lnTo>
                  <a:lnTo>
                    <a:pt x="100" y="5"/>
                  </a:lnTo>
                  <a:lnTo>
                    <a:pt x="87" y="1"/>
                  </a:lnTo>
                  <a:lnTo>
                    <a:pt x="80" y="0"/>
                  </a:lnTo>
                  <a:lnTo>
                    <a:pt x="73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51" name="Freeform 339">
              <a:extLst>
                <a:ext uri="{FF2B5EF4-FFF2-40B4-BE49-F238E27FC236}">
                  <a16:creationId xmlns:a16="http://schemas.microsoft.com/office/drawing/2014/main" id="{A91E416B-5C9B-4463-9D01-657EC6F4C1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9551" y="4937125"/>
              <a:ext cx="58738" cy="58737"/>
            </a:xfrm>
            <a:custGeom>
              <a:avLst/>
              <a:gdLst>
                <a:gd name="T0" fmla="*/ 72 w 145"/>
                <a:gd name="T1" fmla="*/ 145 h 145"/>
                <a:gd name="T2" fmla="*/ 72 w 145"/>
                <a:gd name="T3" fmla="*/ 145 h 145"/>
                <a:gd name="T4" fmla="*/ 79 w 145"/>
                <a:gd name="T5" fmla="*/ 145 h 145"/>
                <a:gd name="T6" fmla="*/ 87 w 145"/>
                <a:gd name="T7" fmla="*/ 144 h 145"/>
                <a:gd name="T8" fmla="*/ 101 w 145"/>
                <a:gd name="T9" fmla="*/ 139 h 145"/>
                <a:gd name="T10" fmla="*/ 113 w 145"/>
                <a:gd name="T11" fmla="*/ 133 h 145"/>
                <a:gd name="T12" fmla="*/ 124 w 145"/>
                <a:gd name="T13" fmla="*/ 124 h 145"/>
                <a:gd name="T14" fmla="*/ 132 w 145"/>
                <a:gd name="T15" fmla="*/ 113 h 145"/>
                <a:gd name="T16" fmla="*/ 139 w 145"/>
                <a:gd name="T17" fmla="*/ 101 h 145"/>
                <a:gd name="T18" fmla="*/ 143 w 145"/>
                <a:gd name="T19" fmla="*/ 88 h 145"/>
                <a:gd name="T20" fmla="*/ 144 w 145"/>
                <a:gd name="T21" fmla="*/ 80 h 145"/>
                <a:gd name="T22" fmla="*/ 145 w 145"/>
                <a:gd name="T23" fmla="*/ 73 h 145"/>
                <a:gd name="T24" fmla="*/ 145 w 145"/>
                <a:gd name="T25" fmla="*/ 73 h 145"/>
                <a:gd name="T26" fmla="*/ 144 w 145"/>
                <a:gd name="T27" fmla="*/ 65 h 145"/>
                <a:gd name="T28" fmla="*/ 143 w 145"/>
                <a:gd name="T29" fmla="*/ 58 h 145"/>
                <a:gd name="T30" fmla="*/ 139 w 145"/>
                <a:gd name="T31" fmla="*/ 44 h 145"/>
                <a:gd name="T32" fmla="*/ 132 w 145"/>
                <a:gd name="T33" fmla="*/ 32 h 145"/>
                <a:gd name="T34" fmla="*/ 124 w 145"/>
                <a:gd name="T35" fmla="*/ 22 h 145"/>
                <a:gd name="T36" fmla="*/ 113 w 145"/>
                <a:gd name="T37" fmla="*/ 13 h 145"/>
                <a:gd name="T38" fmla="*/ 101 w 145"/>
                <a:gd name="T39" fmla="*/ 6 h 145"/>
                <a:gd name="T40" fmla="*/ 87 w 145"/>
                <a:gd name="T41" fmla="*/ 1 h 145"/>
                <a:gd name="T42" fmla="*/ 79 w 145"/>
                <a:gd name="T43" fmla="*/ 1 h 145"/>
                <a:gd name="T44" fmla="*/ 72 w 145"/>
                <a:gd name="T45" fmla="*/ 0 h 145"/>
                <a:gd name="T46" fmla="*/ 72 w 145"/>
                <a:gd name="T47" fmla="*/ 0 h 145"/>
                <a:gd name="T48" fmla="*/ 65 w 145"/>
                <a:gd name="T49" fmla="*/ 1 h 145"/>
                <a:gd name="T50" fmla="*/ 58 w 145"/>
                <a:gd name="T51" fmla="*/ 1 h 145"/>
                <a:gd name="T52" fmla="*/ 45 w 145"/>
                <a:gd name="T53" fmla="*/ 6 h 145"/>
                <a:gd name="T54" fmla="*/ 31 w 145"/>
                <a:gd name="T55" fmla="*/ 13 h 145"/>
                <a:gd name="T56" fmla="*/ 22 w 145"/>
                <a:gd name="T57" fmla="*/ 22 h 145"/>
                <a:gd name="T58" fmla="*/ 12 w 145"/>
                <a:gd name="T59" fmla="*/ 32 h 145"/>
                <a:gd name="T60" fmla="*/ 6 w 145"/>
                <a:gd name="T61" fmla="*/ 44 h 145"/>
                <a:gd name="T62" fmla="*/ 1 w 145"/>
                <a:gd name="T63" fmla="*/ 58 h 145"/>
                <a:gd name="T64" fmla="*/ 0 w 145"/>
                <a:gd name="T65" fmla="*/ 65 h 145"/>
                <a:gd name="T66" fmla="*/ 0 w 145"/>
                <a:gd name="T67" fmla="*/ 73 h 145"/>
                <a:gd name="T68" fmla="*/ 0 w 145"/>
                <a:gd name="T69" fmla="*/ 73 h 145"/>
                <a:gd name="T70" fmla="*/ 0 w 145"/>
                <a:gd name="T71" fmla="*/ 80 h 145"/>
                <a:gd name="T72" fmla="*/ 1 w 145"/>
                <a:gd name="T73" fmla="*/ 88 h 145"/>
                <a:gd name="T74" fmla="*/ 6 w 145"/>
                <a:gd name="T75" fmla="*/ 101 h 145"/>
                <a:gd name="T76" fmla="*/ 12 w 145"/>
                <a:gd name="T77" fmla="*/ 113 h 145"/>
                <a:gd name="T78" fmla="*/ 22 w 145"/>
                <a:gd name="T79" fmla="*/ 124 h 145"/>
                <a:gd name="T80" fmla="*/ 31 w 145"/>
                <a:gd name="T81" fmla="*/ 133 h 145"/>
                <a:gd name="T82" fmla="*/ 45 w 145"/>
                <a:gd name="T83" fmla="*/ 139 h 145"/>
                <a:gd name="T84" fmla="*/ 58 w 145"/>
                <a:gd name="T85" fmla="*/ 144 h 145"/>
                <a:gd name="T86" fmla="*/ 65 w 145"/>
                <a:gd name="T87" fmla="*/ 145 h 145"/>
                <a:gd name="T88" fmla="*/ 72 w 145"/>
                <a:gd name="T89" fmla="*/ 145 h 145"/>
                <a:gd name="T90" fmla="*/ 72 w 145"/>
                <a:gd name="T91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5" h="145">
                  <a:moveTo>
                    <a:pt x="72" y="145"/>
                  </a:moveTo>
                  <a:lnTo>
                    <a:pt x="72" y="145"/>
                  </a:lnTo>
                  <a:lnTo>
                    <a:pt x="79" y="145"/>
                  </a:lnTo>
                  <a:lnTo>
                    <a:pt x="87" y="144"/>
                  </a:lnTo>
                  <a:lnTo>
                    <a:pt x="101" y="139"/>
                  </a:lnTo>
                  <a:lnTo>
                    <a:pt x="113" y="133"/>
                  </a:lnTo>
                  <a:lnTo>
                    <a:pt x="124" y="124"/>
                  </a:lnTo>
                  <a:lnTo>
                    <a:pt x="132" y="113"/>
                  </a:lnTo>
                  <a:lnTo>
                    <a:pt x="139" y="101"/>
                  </a:lnTo>
                  <a:lnTo>
                    <a:pt x="143" y="88"/>
                  </a:lnTo>
                  <a:lnTo>
                    <a:pt x="144" y="80"/>
                  </a:lnTo>
                  <a:lnTo>
                    <a:pt x="145" y="73"/>
                  </a:lnTo>
                  <a:lnTo>
                    <a:pt x="145" y="73"/>
                  </a:lnTo>
                  <a:lnTo>
                    <a:pt x="144" y="65"/>
                  </a:lnTo>
                  <a:lnTo>
                    <a:pt x="143" y="58"/>
                  </a:lnTo>
                  <a:lnTo>
                    <a:pt x="139" y="44"/>
                  </a:lnTo>
                  <a:lnTo>
                    <a:pt x="132" y="32"/>
                  </a:lnTo>
                  <a:lnTo>
                    <a:pt x="124" y="22"/>
                  </a:lnTo>
                  <a:lnTo>
                    <a:pt x="113" y="13"/>
                  </a:lnTo>
                  <a:lnTo>
                    <a:pt x="101" y="6"/>
                  </a:lnTo>
                  <a:lnTo>
                    <a:pt x="87" y="1"/>
                  </a:lnTo>
                  <a:lnTo>
                    <a:pt x="79" y="1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8" y="1"/>
                  </a:lnTo>
                  <a:lnTo>
                    <a:pt x="45" y="6"/>
                  </a:lnTo>
                  <a:lnTo>
                    <a:pt x="31" y="13"/>
                  </a:lnTo>
                  <a:lnTo>
                    <a:pt x="22" y="22"/>
                  </a:lnTo>
                  <a:lnTo>
                    <a:pt x="12" y="32"/>
                  </a:lnTo>
                  <a:lnTo>
                    <a:pt x="6" y="44"/>
                  </a:lnTo>
                  <a:lnTo>
                    <a:pt x="1" y="58"/>
                  </a:lnTo>
                  <a:lnTo>
                    <a:pt x="0" y="65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80"/>
                  </a:lnTo>
                  <a:lnTo>
                    <a:pt x="1" y="88"/>
                  </a:lnTo>
                  <a:lnTo>
                    <a:pt x="6" y="101"/>
                  </a:lnTo>
                  <a:lnTo>
                    <a:pt x="12" y="113"/>
                  </a:lnTo>
                  <a:lnTo>
                    <a:pt x="22" y="124"/>
                  </a:lnTo>
                  <a:lnTo>
                    <a:pt x="31" y="133"/>
                  </a:lnTo>
                  <a:lnTo>
                    <a:pt x="45" y="139"/>
                  </a:lnTo>
                  <a:lnTo>
                    <a:pt x="58" y="144"/>
                  </a:lnTo>
                  <a:lnTo>
                    <a:pt x="65" y="145"/>
                  </a:lnTo>
                  <a:lnTo>
                    <a:pt x="72" y="145"/>
                  </a:lnTo>
                  <a:lnTo>
                    <a:pt x="72" y="1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52" name="Freeform 340">
              <a:extLst>
                <a:ext uri="{FF2B5EF4-FFF2-40B4-BE49-F238E27FC236}">
                  <a16:creationId xmlns:a16="http://schemas.microsoft.com/office/drawing/2014/main" id="{A16DF351-B9DC-42E9-9122-18FD7778B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2413" y="4999038"/>
              <a:ext cx="30163" cy="41275"/>
            </a:xfrm>
            <a:custGeom>
              <a:avLst/>
              <a:gdLst>
                <a:gd name="T0" fmla="*/ 74 w 77"/>
                <a:gd name="T1" fmla="*/ 65 h 102"/>
                <a:gd name="T2" fmla="*/ 47 w 77"/>
                <a:gd name="T3" fmla="*/ 13 h 102"/>
                <a:gd name="T4" fmla="*/ 47 w 77"/>
                <a:gd name="T5" fmla="*/ 13 h 102"/>
                <a:gd name="T6" fmla="*/ 43 w 77"/>
                <a:gd name="T7" fmla="*/ 8 h 102"/>
                <a:gd name="T8" fmla="*/ 39 w 77"/>
                <a:gd name="T9" fmla="*/ 5 h 102"/>
                <a:gd name="T10" fmla="*/ 36 w 77"/>
                <a:gd name="T11" fmla="*/ 2 h 102"/>
                <a:gd name="T12" fmla="*/ 31 w 77"/>
                <a:gd name="T13" fmla="*/ 1 h 102"/>
                <a:gd name="T14" fmla="*/ 26 w 77"/>
                <a:gd name="T15" fmla="*/ 0 h 102"/>
                <a:gd name="T16" fmla="*/ 21 w 77"/>
                <a:gd name="T17" fmla="*/ 0 h 102"/>
                <a:gd name="T18" fmla="*/ 18 w 77"/>
                <a:gd name="T19" fmla="*/ 1 h 102"/>
                <a:gd name="T20" fmla="*/ 13 w 77"/>
                <a:gd name="T21" fmla="*/ 2 h 102"/>
                <a:gd name="T22" fmla="*/ 13 w 77"/>
                <a:gd name="T23" fmla="*/ 2 h 102"/>
                <a:gd name="T24" fmla="*/ 8 w 77"/>
                <a:gd name="T25" fmla="*/ 6 h 102"/>
                <a:gd name="T26" fmla="*/ 5 w 77"/>
                <a:gd name="T27" fmla="*/ 8 h 102"/>
                <a:gd name="T28" fmla="*/ 2 w 77"/>
                <a:gd name="T29" fmla="*/ 13 h 102"/>
                <a:gd name="T30" fmla="*/ 1 w 77"/>
                <a:gd name="T31" fmla="*/ 17 h 102"/>
                <a:gd name="T32" fmla="*/ 0 w 77"/>
                <a:gd name="T33" fmla="*/ 22 h 102"/>
                <a:gd name="T34" fmla="*/ 0 w 77"/>
                <a:gd name="T35" fmla="*/ 26 h 102"/>
                <a:gd name="T36" fmla="*/ 1 w 77"/>
                <a:gd name="T37" fmla="*/ 31 h 102"/>
                <a:gd name="T38" fmla="*/ 2 w 77"/>
                <a:gd name="T39" fmla="*/ 36 h 102"/>
                <a:gd name="T40" fmla="*/ 31 w 77"/>
                <a:gd name="T41" fmla="*/ 89 h 102"/>
                <a:gd name="T42" fmla="*/ 31 w 77"/>
                <a:gd name="T43" fmla="*/ 89 h 102"/>
                <a:gd name="T44" fmla="*/ 35 w 77"/>
                <a:gd name="T45" fmla="*/ 94 h 102"/>
                <a:gd name="T46" fmla="*/ 39 w 77"/>
                <a:gd name="T47" fmla="*/ 98 h 102"/>
                <a:gd name="T48" fmla="*/ 45 w 77"/>
                <a:gd name="T49" fmla="*/ 101 h 102"/>
                <a:gd name="T50" fmla="*/ 53 w 77"/>
                <a:gd name="T51" fmla="*/ 102 h 102"/>
                <a:gd name="T52" fmla="*/ 53 w 77"/>
                <a:gd name="T53" fmla="*/ 102 h 102"/>
                <a:gd name="T54" fmla="*/ 59 w 77"/>
                <a:gd name="T55" fmla="*/ 101 h 102"/>
                <a:gd name="T56" fmla="*/ 65 w 77"/>
                <a:gd name="T57" fmla="*/ 98 h 102"/>
                <a:gd name="T58" fmla="*/ 65 w 77"/>
                <a:gd name="T59" fmla="*/ 98 h 102"/>
                <a:gd name="T60" fmla="*/ 68 w 77"/>
                <a:gd name="T61" fmla="*/ 96 h 102"/>
                <a:gd name="T62" fmla="*/ 72 w 77"/>
                <a:gd name="T63" fmla="*/ 92 h 102"/>
                <a:gd name="T64" fmla="*/ 74 w 77"/>
                <a:gd name="T65" fmla="*/ 89 h 102"/>
                <a:gd name="T66" fmla="*/ 77 w 77"/>
                <a:gd name="T67" fmla="*/ 84 h 102"/>
                <a:gd name="T68" fmla="*/ 77 w 77"/>
                <a:gd name="T69" fmla="*/ 79 h 102"/>
                <a:gd name="T70" fmla="*/ 77 w 77"/>
                <a:gd name="T71" fmla="*/ 74 h 102"/>
                <a:gd name="T72" fmla="*/ 77 w 77"/>
                <a:gd name="T73" fmla="*/ 70 h 102"/>
                <a:gd name="T74" fmla="*/ 74 w 77"/>
                <a:gd name="T75" fmla="*/ 65 h 102"/>
                <a:gd name="T76" fmla="*/ 74 w 77"/>
                <a:gd name="T77" fmla="*/ 6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7" h="102">
                  <a:moveTo>
                    <a:pt x="74" y="65"/>
                  </a:moveTo>
                  <a:lnTo>
                    <a:pt x="47" y="13"/>
                  </a:lnTo>
                  <a:lnTo>
                    <a:pt x="47" y="13"/>
                  </a:lnTo>
                  <a:lnTo>
                    <a:pt x="43" y="8"/>
                  </a:lnTo>
                  <a:lnTo>
                    <a:pt x="39" y="5"/>
                  </a:lnTo>
                  <a:lnTo>
                    <a:pt x="36" y="2"/>
                  </a:lnTo>
                  <a:lnTo>
                    <a:pt x="31" y="1"/>
                  </a:lnTo>
                  <a:lnTo>
                    <a:pt x="26" y="0"/>
                  </a:lnTo>
                  <a:lnTo>
                    <a:pt x="21" y="0"/>
                  </a:lnTo>
                  <a:lnTo>
                    <a:pt x="18" y="1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8" y="6"/>
                  </a:lnTo>
                  <a:lnTo>
                    <a:pt x="5" y="8"/>
                  </a:lnTo>
                  <a:lnTo>
                    <a:pt x="2" y="13"/>
                  </a:lnTo>
                  <a:lnTo>
                    <a:pt x="1" y="17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1" y="31"/>
                  </a:lnTo>
                  <a:lnTo>
                    <a:pt x="2" y="36"/>
                  </a:lnTo>
                  <a:lnTo>
                    <a:pt x="31" y="89"/>
                  </a:lnTo>
                  <a:lnTo>
                    <a:pt x="31" y="89"/>
                  </a:lnTo>
                  <a:lnTo>
                    <a:pt x="35" y="94"/>
                  </a:lnTo>
                  <a:lnTo>
                    <a:pt x="39" y="98"/>
                  </a:lnTo>
                  <a:lnTo>
                    <a:pt x="45" y="101"/>
                  </a:lnTo>
                  <a:lnTo>
                    <a:pt x="53" y="102"/>
                  </a:lnTo>
                  <a:lnTo>
                    <a:pt x="53" y="102"/>
                  </a:lnTo>
                  <a:lnTo>
                    <a:pt x="59" y="101"/>
                  </a:lnTo>
                  <a:lnTo>
                    <a:pt x="65" y="98"/>
                  </a:lnTo>
                  <a:lnTo>
                    <a:pt x="65" y="98"/>
                  </a:lnTo>
                  <a:lnTo>
                    <a:pt x="68" y="96"/>
                  </a:lnTo>
                  <a:lnTo>
                    <a:pt x="72" y="92"/>
                  </a:lnTo>
                  <a:lnTo>
                    <a:pt x="74" y="89"/>
                  </a:lnTo>
                  <a:lnTo>
                    <a:pt x="77" y="84"/>
                  </a:lnTo>
                  <a:lnTo>
                    <a:pt x="77" y="79"/>
                  </a:lnTo>
                  <a:lnTo>
                    <a:pt x="77" y="74"/>
                  </a:lnTo>
                  <a:lnTo>
                    <a:pt x="77" y="70"/>
                  </a:lnTo>
                  <a:lnTo>
                    <a:pt x="74" y="65"/>
                  </a:lnTo>
                  <a:lnTo>
                    <a:pt x="74" y="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53" name="Freeform 341">
              <a:extLst>
                <a:ext uri="{FF2B5EF4-FFF2-40B4-BE49-F238E27FC236}">
                  <a16:creationId xmlns:a16="http://schemas.microsoft.com/office/drawing/2014/main" id="{E9ADE5C2-5073-4A5A-A18A-C4FFFDB31C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401" y="5051425"/>
              <a:ext cx="31750" cy="39687"/>
            </a:xfrm>
            <a:custGeom>
              <a:avLst/>
              <a:gdLst>
                <a:gd name="T0" fmla="*/ 30 w 76"/>
                <a:gd name="T1" fmla="*/ 89 h 102"/>
                <a:gd name="T2" fmla="*/ 30 w 76"/>
                <a:gd name="T3" fmla="*/ 89 h 102"/>
                <a:gd name="T4" fmla="*/ 34 w 76"/>
                <a:gd name="T5" fmla="*/ 95 h 102"/>
                <a:gd name="T6" fmla="*/ 39 w 76"/>
                <a:gd name="T7" fmla="*/ 98 h 102"/>
                <a:gd name="T8" fmla="*/ 45 w 76"/>
                <a:gd name="T9" fmla="*/ 101 h 102"/>
                <a:gd name="T10" fmla="*/ 51 w 76"/>
                <a:gd name="T11" fmla="*/ 102 h 102"/>
                <a:gd name="T12" fmla="*/ 51 w 76"/>
                <a:gd name="T13" fmla="*/ 102 h 102"/>
                <a:gd name="T14" fmla="*/ 57 w 76"/>
                <a:gd name="T15" fmla="*/ 101 h 102"/>
                <a:gd name="T16" fmla="*/ 63 w 76"/>
                <a:gd name="T17" fmla="*/ 98 h 102"/>
                <a:gd name="T18" fmla="*/ 63 w 76"/>
                <a:gd name="T19" fmla="*/ 98 h 102"/>
                <a:gd name="T20" fmla="*/ 68 w 76"/>
                <a:gd name="T21" fmla="*/ 96 h 102"/>
                <a:gd name="T22" fmla="*/ 70 w 76"/>
                <a:gd name="T23" fmla="*/ 92 h 102"/>
                <a:gd name="T24" fmla="*/ 74 w 76"/>
                <a:gd name="T25" fmla="*/ 89 h 102"/>
                <a:gd name="T26" fmla="*/ 75 w 76"/>
                <a:gd name="T27" fmla="*/ 84 h 102"/>
                <a:gd name="T28" fmla="*/ 76 w 76"/>
                <a:gd name="T29" fmla="*/ 79 h 102"/>
                <a:gd name="T30" fmla="*/ 76 w 76"/>
                <a:gd name="T31" fmla="*/ 74 h 102"/>
                <a:gd name="T32" fmla="*/ 75 w 76"/>
                <a:gd name="T33" fmla="*/ 69 h 102"/>
                <a:gd name="T34" fmla="*/ 74 w 76"/>
                <a:gd name="T35" fmla="*/ 66 h 102"/>
                <a:gd name="T36" fmla="*/ 45 w 76"/>
                <a:gd name="T37" fmla="*/ 13 h 102"/>
                <a:gd name="T38" fmla="*/ 45 w 76"/>
                <a:gd name="T39" fmla="*/ 13 h 102"/>
                <a:gd name="T40" fmla="*/ 43 w 76"/>
                <a:gd name="T41" fmla="*/ 8 h 102"/>
                <a:gd name="T42" fmla="*/ 39 w 76"/>
                <a:gd name="T43" fmla="*/ 6 h 102"/>
                <a:gd name="T44" fmla="*/ 36 w 76"/>
                <a:gd name="T45" fmla="*/ 2 h 102"/>
                <a:gd name="T46" fmla="*/ 31 w 76"/>
                <a:gd name="T47" fmla="*/ 1 h 102"/>
                <a:gd name="T48" fmla="*/ 26 w 76"/>
                <a:gd name="T49" fmla="*/ 0 h 102"/>
                <a:gd name="T50" fmla="*/ 21 w 76"/>
                <a:gd name="T51" fmla="*/ 0 h 102"/>
                <a:gd name="T52" fmla="*/ 16 w 76"/>
                <a:gd name="T53" fmla="*/ 1 h 102"/>
                <a:gd name="T54" fmla="*/ 12 w 76"/>
                <a:gd name="T55" fmla="*/ 3 h 102"/>
                <a:gd name="T56" fmla="*/ 12 w 76"/>
                <a:gd name="T57" fmla="*/ 3 h 102"/>
                <a:gd name="T58" fmla="*/ 8 w 76"/>
                <a:gd name="T59" fmla="*/ 6 h 102"/>
                <a:gd name="T60" fmla="*/ 4 w 76"/>
                <a:gd name="T61" fmla="*/ 9 h 102"/>
                <a:gd name="T62" fmla="*/ 2 w 76"/>
                <a:gd name="T63" fmla="*/ 13 h 102"/>
                <a:gd name="T64" fmla="*/ 0 w 76"/>
                <a:gd name="T65" fmla="*/ 18 h 102"/>
                <a:gd name="T66" fmla="*/ 0 w 76"/>
                <a:gd name="T67" fmla="*/ 23 h 102"/>
                <a:gd name="T68" fmla="*/ 0 w 76"/>
                <a:gd name="T69" fmla="*/ 27 h 102"/>
                <a:gd name="T70" fmla="*/ 0 w 76"/>
                <a:gd name="T71" fmla="*/ 32 h 102"/>
                <a:gd name="T72" fmla="*/ 2 w 76"/>
                <a:gd name="T73" fmla="*/ 36 h 102"/>
                <a:gd name="T74" fmla="*/ 30 w 76"/>
                <a:gd name="T75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6" h="102">
                  <a:moveTo>
                    <a:pt x="30" y="89"/>
                  </a:moveTo>
                  <a:lnTo>
                    <a:pt x="30" y="89"/>
                  </a:lnTo>
                  <a:lnTo>
                    <a:pt x="34" y="95"/>
                  </a:lnTo>
                  <a:lnTo>
                    <a:pt x="39" y="98"/>
                  </a:lnTo>
                  <a:lnTo>
                    <a:pt x="45" y="101"/>
                  </a:lnTo>
                  <a:lnTo>
                    <a:pt x="51" y="102"/>
                  </a:lnTo>
                  <a:lnTo>
                    <a:pt x="51" y="102"/>
                  </a:lnTo>
                  <a:lnTo>
                    <a:pt x="57" y="101"/>
                  </a:lnTo>
                  <a:lnTo>
                    <a:pt x="63" y="98"/>
                  </a:lnTo>
                  <a:lnTo>
                    <a:pt x="63" y="98"/>
                  </a:lnTo>
                  <a:lnTo>
                    <a:pt x="68" y="96"/>
                  </a:lnTo>
                  <a:lnTo>
                    <a:pt x="70" y="92"/>
                  </a:lnTo>
                  <a:lnTo>
                    <a:pt x="74" y="89"/>
                  </a:lnTo>
                  <a:lnTo>
                    <a:pt x="75" y="84"/>
                  </a:lnTo>
                  <a:lnTo>
                    <a:pt x="76" y="79"/>
                  </a:lnTo>
                  <a:lnTo>
                    <a:pt x="76" y="74"/>
                  </a:lnTo>
                  <a:lnTo>
                    <a:pt x="75" y="69"/>
                  </a:lnTo>
                  <a:lnTo>
                    <a:pt x="74" y="66"/>
                  </a:lnTo>
                  <a:lnTo>
                    <a:pt x="45" y="13"/>
                  </a:lnTo>
                  <a:lnTo>
                    <a:pt x="45" y="13"/>
                  </a:lnTo>
                  <a:lnTo>
                    <a:pt x="43" y="8"/>
                  </a:lnTo>
                  <a:lnTo>
                    <a:pt x="39" y="6"/>
                  </a:lnTo>
                  <a:lnTo>
                    <a:pt x="36" y="2"/>
                  </a:lnTo>
                  <a:lnTo>
                    <a:pt x="31" y="1"/>
                  </a:lnTo>
                  <a:lnTo>
                    <a:pt x="26" y="0"/>
                  </a:lnTo>
                  <a:lnTo>
                    <a:pt x="21" y="0"/>
                  </a:lnTo>
                  <a:lnTo>
                    <a:pt x="16" y="1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8" y="6"/>
                  </a:lnTo>
                  <a:lnTo>
                    <a:pt x="4" y="9"/>
                  </a:lnTo>
                  <a:lnTo>
                    <a:pt x="2" y="13"/>
                  </a:lnTo>
                  <a:lnTo>
                    <a:pt x="0" y="18"/>
                  </a:lnTo>
                  <a:lnTo>
                    <a:pt x="0" y="23"/>
                  </a:lnTo>
                  <a:lnTo>
                    <a:pt x="0" y="27"/>
                  </a:lnTo>
                  <a:lnTo>
                    <a:pt x="0" y="32"/>
                  </a:lnTo>
                  <a:lnTo>
                    <a:pt x="2" y="36"/>
                  </a:lnTo>
                  <a:lnTo>
                    <a:pt x="30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54" name="Freeform 342">
              <a:extLst>
                <a:ext uri="{FF2B5EF4-FFF2-40B4-BE49-F238E27FC236}">
                  <a16:creationId xmlns:a16="http://schemas.microsoft.com/office/drawing/2014/main" id="{4AB355FC-11CB-42D6-8691-9B695AA67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8463" y="5184775"/>
              <a:ext cx="42863" cy="33337"/>
            </a:xfrm>
            <a:custGeom>
              <a:avLst/>
              <a:gdLst>
                <a:gd name="T0" fmla="*/ 94 w 106"/>
                <a:gd name="T1" fmla="*/ 36 h 83"/>
                <a:gd name="T2" fmla="*/ 37 w 106"/>
                <a:gd name="T3" fmla="*/ 3 h 83"/>
                <a:gd name="T4" fmla="*/ 37 w 106"/>
                <a:gd name="T5" fmla="*/ 3 h 83"/>
                <a:gd name="T6" fmla="*/ 32 w 106"/>
                <a:gd name="T7" fmla="*/ 1 h 83"/>
                <a:gd name="T8" fmla="*/ 27 w 106"/>
                <a:gd name="T9" fmla="*/ 0 h 83"/>
                <a:gd name="T10" fmla="*/ 22 w 106"/>
                <a:gd name="T11" fmla="*/ 0 h 83"/>
                <a:gd name="T12" fmla="*/ 18 w 106"/>
                <a:gd name="T13" fmla="*/ 1 h 83"/>
                <a:gd name="T14" fmla="*/ 14 w 106"/>
                <a:gd name="T15" fmla="*/ 2 h 83"/>
                <a:gd name="T16" fmla="*/ 9 w 106"/>
                <a:gd name="T17" fmla="*/ 5 h 83"/>
                <a:gd name="T18" fmla="*/ 6 w 106"/>
                <a:gd name="T19" fmla="*/ 8 h 83"/>
                <a:gd name="T20" fmla="*/ 3 w 106"/>
                <a:gd name="T21" fmla="*/ 13 h 83"/>
                <a:gd name="T22" fmla="*/ 3 w 106"/>
                <a:gd name="T23" fmla="*/ 13 h 83"/>
                <a:gd name="T24" fmla="*/ 1 w 106"/>
                <a:gd name="T25" fmla="*/ 17 h 83"/>
                <a:gd name="T26" fmla="*/ 0 w 106"/>
                <a:gd name="T27" fmla="*/ 21 h 83"/>
                <a:gd name="T28" fmla="*/ 0 w 106"/>
                <a:gd name="T29" fmla="*/ 26 h 83"/>
                <a:gd name="T30" fmla="*/ 1 w 106"/>
                <a:gd name="T31" fmla="*/ 31 h 83"/>
                <a:gd name="T32" fmla="*/ 2 w 106"/>
                <a:gd name="T33" fmla="*/ 36 h 83"/>
                <a:gd name="T34" fmla="*/ 4 w 106"/>
                <a:gd name="T35" fmla="*/ 39 h 83"/>
                <a:gd name="T36" fmla="*/ 8 w 106"/>
                <a:gd name="T37" fmla="*/ 43 h 83"/>
                <a:gd name="T38" fmla="*/ 13 w 106"/>
                <a:gd name="T39" fmla="*/ 47 h 83"/>
                <a:gd name="T40" fmla="*/ 69 w 106"/>
                <a:gd name="T41" fmla="*/ 79 h 83"/>
                <a:gd name="T42" fmla="*/ 69 w 106"/>
                <a:gd name="T43" fmla="*/ 79 h 83"/>
                <a:gd name="T44" fmla="*/ 75 w 106"/>
                <a:gd name="T45" fmla="*/ 81 h 83"/>
                <a:gd name="T46" fmla="*/ 81 w 106"/>
                <a:gd name="T47" fmla="*/ 83 h 83"/>
                <a:gd name="T48" fmla="*/ 81 w 106"/>
                <a:gd name="T49" fmla="*/ 83 h 83"/>
                <a:gd name="T50" fmla="*/ 88 w 106"/>
                <a:gd name="T51" fmla="*/ 81 h 83"/>
                <a:gd name="T52" fmla="*/ 94 w 106"/>
                <a:gd name="T53" fmla="*/ 79 h 83"/>
                <a:gd name="T54" fmla="*/ 99 w 106"/>
                <a:gd name="T55" fmla="*/ 75 h 83"/>
                <a:gd name="T56" fmla="*/ 103 w 106"/>
                <a:gd name="T57" fmla="*/ 69 h 83"/>
                <a:gd name="T58" fmla="*/ 103 w 106"/>
                <a:gd name="T59" fmla="*/ 69 h 83"/>
                <a:gd name="T60" fmla="*/ 105 w 106"/>
                <a:gd name="T61" fmla="*/ 65 h 83"/>
                <a:gd name="T62" fmla="*/ 106 w 106"/>
                <a:gd name="T63" fmla="*/ 60 h 83"/>
                <a:gd name="T64" fmla="*/ 106 w 106"/>
                <a:gd name="T65" fmla="*/ 55 h 83"/>
                <a:gd name="T66" fmla="*/ 105 w 106"/>
                <a:gd name="T67" fmla="*/ 51 h 83"/>
                <a:gd name="T68" fmla="*/ 104 w 106"/>
                <a:gd name="T69" fmla="*/ 47 h 83"/>
                <a:gd name="T70" fmla="*/ 102 w 106"/>
                <a:gd name="T71" fmla="*/ 43 h 83"/>
                <a:gd name="T72" fmla="*/ 98 w 106"/>
                <a:gd name="T73" fmla="*/ 39 h 83"/>
                <a:gd name="T74" fmla="*/ 94 w 106"/>
                <a:gd name="T75" fmla="*/ 36 h 83"/>
                <a:gd name="T76" fmla="*/ 94 w 106"/>
                <a:gd name="T77" fmla="*/ 3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6" h="83">
                  <a:moveTo>
                    <a:pt x="94" y="36"/>
                  </a:moveTo>
                  <a:lnTo>
                    <a:pt x="37" y="3"/>
                  </a:lnTo>
                  <a:lnTo>
                    <a:pt x="37" y="3"/>
                  </a:lnTo>
                  <a:lnTo>
                    <a:pt x="32" y="1"/>
                  </a:lnTo>
                  <a:lnTo>
                    <a:pt x="27" y="0"/>
                  </a:lnTo>
                  <a:lnTo>
                    <a:pt x="22" y="0"/>
                  </a:lnTo>
                  <a:lnTo>
                    <a:pt x="18" y="1"/>
                  </a:lnTo>
                  <a:lnTo>
                    <a:pt x="14" y="2"/>
                  </a:lnTo>
                  <a:lnTo>
                    <a:pt x="9" y="5"/>
                  </a:lnTo>
                  <a:lnTo>
                    <a:pt x="6" y="8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1" y="17"/>
                  </a:lnTo>
                  <a:lnTo>
                    <a:pt x="0" y="21"/>
                  </a:lnTo>
                  <a:lnTo>
                    <a:pt x="0" y="26"/>
                  </a:lnTo>
                  <a:lnTo>
                    <a:pt x="1" y="31"/>
                  </a:lnTo>
                  <a:lnTo>
                    <a:pt x="2" y="36"/>
                  </a:lnTo>
                  <a:lnTo>
                    <a:pt x="4" y="39"/>
                  </a:lnTo>
                  <a:lnTo>
                    <a:pt x="8" y="43"/>
                  </a:lnTo>
                  <a:lnTo>
                    <a:pt x="13" y="47"/>
                  </a:lnTo>
                  <a:lnTo>
                    <a:pt x="69" y="79"/>
                  </a:lnTo>
                  <a:lnTo>
                    <a:pt x="69" y="79"/>
                  </a:lnTo>
                  <a:lnTo>
                    <a:pt x="75" y="81"/>
                  </a:lnTo>
                  <a:lnTo>
                    <a:pt x="81" y="83"/>
                  </a:lnTo>
                  <a:lnTo>
                    <a:pt x="81" y="83"/>
                  </a:lnTo>
                  <a:lnTo>
                    <a:pt x="88" y="81"/>
                  </a:lnTo>
                  <a:lnTo>
                    <a:pt x="94" y="79"/>
                  </a:lnTo>
                  <a:lnTo>
                    <a:pt x="99" y="75"/>
                  </a:lnTo>
                  <a:lnTo>
                    <a:pt x="103" y="69"/>
                  </a:lnTo>
                  <a:lnTo>
                    <a:pt x="103" y="69"/>
                  </a:lnTo>
                  <a:lnTo>
                    <a:pt x="105" y="65"/>
                  </a:lnTo>
                  <a:lnTo>
                    <a:pt x="106" y="60"/>
                  </a:lnTo>
                  <a:lnTo>
                    <a:pt x="106" y="55"/>
                  </a:lnTo>
                  <a:lnTo>
                    <a:pt x="105" y="51"/>
                  </a:lnTo>
                  <a:lnTo>
                    <a:pt x="104" y="47"/>
                  </a:lnTo>
                  <a:lnTo>
                    <a:pt x="102" y="43"/>
                  </a:lnTo>
                  <a:lnTo>
                    <a:pt x="98" y="39"/>
                  </a:lnTo>
                  <a:lnTo>
                    <a:pt x="94" y="36"/>
                  </a:lnTo>
                  <a:lnTo>
                    <a:pt x="94" y="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55" name="Freeform 343">
              <a:extLst>
                <a:ext uri="{FF2B5EF4-FFF2-40B4-BE49-F238E27FC236}">
                  <a16:creationId xmlns:a16="http://schemas.microsoft.com/office/drawing/2014/main" id="{5DFA66C9-E732-4BE9-9A36-0B8E91EEB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5613" y="5216525"/>
              <a:ext cx="42863" cy="33337"/>
            </a:xfrm>
            <a:custGeom>
              <a:avLst/>
              <a:gdLst>
                <a:gd name="T0" fmla="*/ 95 w 107"/>
                <a:gd name="T1" fmla="*/ 36 h 83"/>
                <a:gd name="T2" fmla="*/ 38 w 107"/>
                <a:gd name="T3" fmla="*/ 4 h 83"/>
                <a:gd name="T4" fmla="*/ 38 w 107"/>
                <a:gd name="T5" fmla="*/ 4 h 83"/>
                <a:gd name="T6" fmla="*/ 33 w 107"/>
                <a:gd name="T7" fmla="*/ 2 h 83"/>
                <a:gd name="T8" fmla="*/ 28 w 107"/>
                <a:gd name="T9" fmla="*/ 0 h 83"/>
                <a:gd name="T10" fmla="*/ 23 w 107"/>
                <a:gd name="T11" fmla="*/ 0 h 83"/>
                <a:gd name="T12" fmla="*/ 20 w 107"/>
                <a:gd name="T13" fmla="*/ 2 h 83"/>
                <a:gd name="T14" fmla="*/ 15 w 107"/>
                <a:gd name="T15" fmla="*/ 3 h 83"/>
                <a:gd name="T16" fmla="*/ 10 w 107"/>
                <a:gd name="T17" fmla="*/ 6 h 83"/>
                <a:gd name="T18" fmla="*/ 6 w 107"/>
                <a:gd name="T19" fmla="*/ 9 h 83"/>
                <a:gd name="T20" fmla="*/ 4 w 107"/>
                <a:gd name="T21" fmla="*/ 14 h 83"/>
                <a:gd name="T22" fmla="*/ 4 w 107"/>
                <a:gd name="T23" fmla="*/ 14 h 83"/>
                <a:gd name="T24" fmla="*/ 2 w 107"/>
                <a:gd name="T25" fmla="*/ 17 h 83"/>
                <a:gd name="T26" fmla="*/ 2 w 107"/>
                <a:gd name="T27" fmla="*/ 22 h 83"/>
                <a:gd name="T28" fmla="*/ 0 w 107"/>
                <a:gd name="T29" fmla="*/ 27 h 83"/>
                <a:gd name="T30" fmla="*/ 2 w 107"/>
                <a:gd name="T31" fmla="*/ 32 h 83"/>
                <a:gd name="T32" fmla="*/ 3 w 107"/>
                <a:gd name="T33" fmla="*/ 36 h 83"/>
                <a:gd name="T34" fmla="*/ 6 w 107"/>
                <a:gd name="T35" fmla="*/ 40 h 83"/>
                <a:gd name="T36" fmla="*/ 9 w 107"/>
                <a:gd name="T37" fmla="*/ 44 h 83"/>
                <a:gd name="T38" fmla="*/ 14 w 107"/>
                <a:gd name="T39" fmla="*/ 47 h 83"/>
                <a:gd name="T40" fmla="*/ 70 w 107"/>
                <a:gd name="T41" fmla="*/ 80 h 83"/>
                <a:gd name="T42" fmla="*/ 70 w 107"/>
                <a:gd name="T43" fmla="*/ 80 h 83"/>
                <a:gd name="T44" fmla="*/ 76 w 107"/>
                <a:gd name="T45" fmla="*/ 82 h 83"/>
                <a:gd name="T46" fmla="*/ 83 w 107"/>
                <a:gd name="T47" fmla="*/ 83 h 83"/>
                <a:gd name="T48" fmla="*/ 83 w 107"/>
                <a:gd name="T49" fmla="*/ 83 h 83"/>
                <a:gd name="T50" fmla="*/ 89 w 107"/>
                <a:gd name="T51" fmla="*/ 82 h 83"/>
                <a:gd name="T52" fmla="*/ 95 w 107"/>
                <a:gd name="T53" fmla="*/ 80 h 83"/>
                <a:gd name="T54" fmla="*/ 100 w 107"/>
                <a:gd name="T55" fmla="*/ 76 h 83"/>
                <a:gd name="T56" fmla="*/ 104 w 107"/>
                <a:gd name="T57" fmla="*/ 70 h 83"/>
                <a:gd name="T58" fmla="*/ 104 w 107"/>
                <a:gd name="T59" fmla="*/ 70 h 83"/>
                <a:gd name="T60" fmla="*/ 106 w 107"/>
                <a:gd name="T61" fmla="*/ 65 h 83"/>
                <a:gd name="T62" fmla="*/ 107 w 107"/>
                <a:gd name="T63" fmla="*/ 62 h 83"/>
                <a:gd name="T64" fmla="*/ 107 w 107"/>
                <a:gd name="T65" fmla="*/ 57 h 83"/>
                <a:gd name="T66" fmla="*/ 106 w 107"/>
                <a:gd name="T67" fmla="*/ 52 h 83"/>
                <a:gd name="T68" fmla="*/ 105 w 107"/>
                <a:gd name="T69" fmla="*/ 47 h 83"/>
                <a:gd name="T70" fmla="*/ 102 w 107"/>
                <a:gd name="T71" fmla="*/ 44 h 83"/>
                <a:gd name="T72" fmla="*/ 99 w 107"/>
                <a:gd name="T73" fmla="*/ 40 h 83"/>
                <a:gd name="T74" fmla="*/ 95 w 107"/>
                <a:gd name="T75" fmla="*/ 36 h 83"/>
                <a:gd name="T76" fmla="*/ 95 w 107"/>
                <a:gd name="T77" fmla="*/ 3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7" h="83">
                  <a:moveTo>
                    <a:pt x="95" y="36"/>
                  </a:moveTo>
                  <a:lnTo>
                    <a:pt x="38" y="4"/>
                  </a:lnTo>
                  <a:lnTo>
                    <a:pt x="38" y="4"/>
                  </a:lnTo>
                  <a:lnTo>
                    <a:pt x="33" y="2"/>
                  </a:lnTo>
                  <a:lnTo>
                    <a:pt x="28" y="0"/>
                  </a:lnTo>
                  <a:lnTo>
                    <a:pt x="23" y="0"/>
                  </a:lnTo>
                  <a:lnTo>
                    <a:pt x="20" y="2"/>
                  </a:lnTo>
                  <a:lnTo>
                    <a:pt x="15" y="3"/>
                  </a:lnTo>
                  <a:lnTo>
                    <a:pt x="10" y="6"/>
                  </a:lnTo>
                  <a:lnTo>
                    <a:pt x="6" y="9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2" y="17"/>
                  </a:lnTo>
                  <a:lnTo>
                    <a:pt x="2" y="22"/>
                  </a:lnTo>
                  <a:lnTo>
                    <a:pt x="0" y="27"/>
                  </a:lnTo>
                  <a:lnTo>
                    <a:pt x="2" y="32"/>
                  </a:lnTo>
                  <a:lnTo>
                    <a:pt x="3" y="36"/>
                  </a:lnTo>
                  <a:lnTo>
                    <a:pt x="6" y="40"/>
                  </a:lnTo>
                  <a:lnTo>
                    <a:pt x="9" y="44"/>
                  </a:lnTo>
                  <a:lnTo>
                    <a:pt x="14" y="47"/>
                  </a:lnTo>
                  <a:lnTo>
                    <a:pt x="70" y="80"/>
                  </a:lnTo>
                  <a:lnTo>
                    <a:pt x="70" y="80"/>
                  </a:lnTo>
                  <a:lnTo>
                    <a:pt x="76" y="82"/>
                  </a:lnTo>
                  <a:lnTo>
                    <a:pt x="83" y="83"/>
                  </a:lnTo>
                  <a:lnTo>
                    <a:pt x="83" y="83"/>
                  </a:lnTo>
                  <a:lnTo>
                    <a:pt x="89" y="82"/>
                  </a:lnTo>
                  <a:lnTo>
                    <a:pt x="95" y="80"/>
                  </a:lnTo>
                  <a:lnTo>
                    <a:pt x="100" y="76"/>
                  </a:lnTo>
                  <a:lnTo>
                    <a:pt x="104" y="70"/>
                  </a:lnTo>
                  <a:lnTo>
                    <a:pt x="104" y="70"/>
                  </a:lnTo>
                  <a:lnTo>
                    <a:pt x="106" y="65"/>
                  </a:lnTo>
                  <a:lnTo>
                    <a:pt x="107" y="62"/>
                  </a:lnTo>
                  <a:lnTo>
                    <a:pt x="107" y="57"/>
                  </a:lnTo>
                  <a:lnTo>
                    <a:pt x="106" y="52"/>
                  </a:lnTo>
                  <a:lnTo>
                    <a:pt x="105" y="47"/>
                  </a:lnTo>
                  <a:lnTo>
                    <a:pt x="102" y="44"/>
                  </a:lnTo>
                  <a:lnTo>
                    <a:pt x="99" y="40"/>
                  </a:lnTo>
                  <a:lnTo>
                    <a:pt x="95" y="36"/>
                  </a:lnTo>
                  <a:lnTo>
                    <a:pt x="95" y="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56" name="Freeform 344">
              <a:extLst>
                <a:ext uri="{FF2B5EF4-FFF2-40B4-BE49-F238E27FC236}">
                  <a16:creationId xmlns:a16="http://schemas.microsoft.com/office/drawing/2014/main" id="{B2374718-D8CD-4BB3-A099-EC7CB22B67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951" y="5184775"/>
              <a:ext cx="42863" cy="33337"/>
            </a:xfrm>
            <a:custGeom>
              <a:avLst/>
              <a:gdLst>
                <a:gd name="T0" fmla="*/ 71 w 108"/>
                <a:gd name="T1" fmla="*/ 4 h 82"/>
                <a:gd name="T2" fmla="*/ 13 w 108"/>
                <a:gd name="T3" fmla="*/ 35 h 82"/>
                <a:gd name="T4" fmla="*/ 13 w 108"/>
                <a:gd name="T5" fmla="*/ 35 h 82"/>
                <a:gd name="T6" fmla="*/ 9 w 108"/>
                <a:gd name="T7" fmla="*/ 38 h 82"/>
                <a:gd name="T8" fmla="*/ 6 w 108"/>
                <a:gd name="T9" fmla="*/ 42 h 82"/>
                <a:gd name="T10" fmla="*/ 3 w 108"/>
                <a:gd name="T11" fmla="*/ 46 h 82"/>
                <a:gd name="T12" fmla="*/ 1 w 108"/>
                <a:gd name="T13" fmla="*/ 50 h 82"/>
                <a:gd name="T14" fmla="*/ 0 w 108"/>
                <a:gd name="T15" fmla="*/ 55 h 82"/>
                <a:gd name="T16" fmla="*/ 1 w 108"/>
                <a:gd name="T17" fmla="*/ 59 h 82"/>
                <a:gd name="T18" fmla="*/ 1 w 108"/>
                <a:gd name="T19" fmla="*/ 64 h 82"/>
                <a:gd name="T20" fmla="*/ 3 w 108"/>
                <a:gd name="T21" fmla="*/ 68 h 82"/>
                <a:gd name="T22" fmla="*/ 3 w 108"/>
                <a:gd name="T23" fmla="*/ 68 h 82"/>
                <a:gd name="T24" fmla="*/ 7 w 108"/>
                <a:gd name="T25" fmla="*/ 74 h 82"/>
                <a:gd name="T26" fmla="*/ 13 w 108"/>
                <a:gd name="T27" fmla="*/ 78 h 82"/>
                <a:gd name="T28" fmla="*/ 19 w 108"/>
                <a:gd name="T29" fmla="*/ 80 h 82"/>
                <a:gd name="T30" fmla="*/ 25 w 108"/>
                <a:gd name="T31" fmla="*/ 82 h 82"/>
                <a:gd name="T32" fmla="*/ 25 w 108"/>
                <a:gd name="T33" fmla="*/ 82 h 82"/>
                <a:gd name="T34" fmla="*/ 31 w 108"/>
                <a:gd name="T35" fmla="*/ 80 h 82"/>
                <a:gd name="T36" fmla="*/ 37 w 108"/>
                <a:gd name="T37" fmla="*/ 78 h 82"/>
                <a:gd name="T38" fmla="*/ 95 w 108"/>
                <a:gd name="T39" fmla="*/ 47 h 82"/>
                <a:gd name="T40" fmla="*/ 95 w 108"/>
                <a:gd name="T41" fmla="*/ 47 h 82"/>
                <a:gd name="T42" fmla="*/ 98 w 108"/>
                <a:gd name="T43" fmla="*/ 43 h 82"/>
                <a:gd name="T44" fmla="*/ 102 w 108"/>
                <a:gd name="T45" fmla="*/ 40 h 82"/>
                <a:gd name="T46" fmla="*/ 104 w 108"/>
                <a:gd name="T47" fmla="*/ 36 h 82"/>
                <a:gd name="T48" fmla="*/ 107 w 108"/>
                <a:gd name="T49" fmla="*/ 31 h 82"/>
                <a:gd name="T50" fmla="*/ 108 w 108"/>
                <a:gd name="T51" fmla="*/ 28 h 82"/>
                <a:gd name="T52" fmla="*/ 108 w 108"/>
                <a:gd name="T53" fmla="*/ 23 h 82"/>
                <a:gd name="T54" fmla="*/ 107 w 108"/>
                <a:gd name="T55" fmla="*/ 18 h 82"/>
                <a:gd name="T56" fmla="*/ 104 w 108"/>
                <a:gd name="T57" fmla="*/ 13 h 82"/>
                <a:gd name="T58" fmla="*/ 104 w 108"/>
                <a:gd name="T59" fmla="*/ 13 h 82"/>
                <a:gd name="T60" fmla="*/ 102 w 108"/>
                <a:gd name="T61" fmla="*/ 8 h 82"/>
                <a:gd name="T62" fmla="*/ 98 w 108"/>
                <a:gd name="T63" fmla="*/ 6 h 82"/>
                <a:gd name="T64" fmla="*/ 93 w 108"/>
                <a:gd name="T65" fmla="*/ 2 h 82"/>
                <a:gd name="T66" fmla="*/ 90 w 108"/>
                <a:gd name="T67" fmla="*/ 1 h 82"/>
                <a:gd name="T68" fmla="*/ 85 w 108"/>
                <a:gd name="T69" fmla="*/ 0 h 82"/>
                <a:gd name="T70" fmla="*/ 80 w 108"/>
                <a:gd name="T71" fmla="*/ 0 h 82"/>
                <a:gd name="T72" fmla="*/ 75 w 108"/>
                <a:gd name="T73" fmla="*/ 1 h 82"/>
                <a:gd name="T74" fmla="*/ 71 w 108"/>
                <a:gd name="T75" fmla="*/ 4 h 82"/>
                <a:gd name="T76" fmla="*/ 71 w 108"/>
                <a:gd name="T77" fmla="*/ 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8" h="82">
                  <a:moveTo>
                    <a:pt x="71" y="4"/>
                  </a:moveTo>
                  <a:lnTo>
                    <a:pt x="13" y="35"/>
                  </a:lnTo>
                  <a:lnTo>
                    <a:pt x="13" y="35"/>
                  </a:lnTo>
                  <a:lnTo>
                    <a:pt x="9" y="38"/>
                  </a:lnTo>
                  <a:lnTo>
                    <a:pt x="6" y="42"/>
                  </a:lnTo>
                  <a:lnTo>
                    <a:pt x="3" y="46"/>
                  </a:lnTo>
                  <a:lnTo>
                    <a:pt x="1" y="50"/>
                  </a:lnTo>
                  <a:lnTo>
                    <a:pt x="0" y="55"/>
                  </a:lnTo>
                  <a:lnTo>
                    <a:pt x="1" y="59"/>
                  </a:lnTo>
                  <a:lnTo>
                    <a:pt x="1" y="64"/>
                  </a:lnTo>
                  <a:lnTo>
                    <a:pt x="3" y="68"/>
                  </a:lnTo>
                  <a:lnTo>
                    <a:pt x="3" y="68"/>
                  </a:lnTo>
                  <a:lnTo>
                    <a:pt x="7" y="74"/>
                  </a:lnTo>
                  <a:lnTo>
                    <a:pt x="13" y="78"/>
                  </a:lnTo>
                  <a:lnTo>
                    <a:pt x="19" y="80"/>
                  </a:lnTo>
                  <a:lnTo>
                    <a:pt x="25" y="82"/>
                  </a:lnTo>
                  <a:lnTo>
                    <a:pt x="25" y="82"/>
                  </a:lnTo>
                  <a:lnTo>
                    <a:pt x="31" y="80"/>
                  </a:lnTo>
                  <a:lnTo>
                    <a:pt x="37" y="78"/>
                  </a:lnTo>
                  <a:lnTo>
                    <a:pt x="95" y="47"/>
                  </a:lnTo>
                  <a:lnTo>
                    <a:pt x="95" y="47"/>
                  </a:lnTo>
                  <a:lnTo>
                    <a:pt x="98" y="43"/>
                  </a:lnTo>
                  <a:lnTo>
                    <a:pt x="102" y="40"/>
                  </a:lnTo>
                  <a:lnTo>
                    <a:pt x="104" y="36"/>
                  </a:lnTo>
                  <a:lnTo>
                    <a:pt x="107" y="31"/>
                  </a:lnTo>
                  <a:lnTo>
                    <a:pt x="108" y="28"/>
                  </a:lnTo>
                  <a:lnTo>
                    <a:pt x="108" y="23"/>
                  </a:lnTo>
                  <a:lnTo>
                    <a:pt x="107" y="18"/>
                  </a:lnTo>
                  <a:lnTo>
                    <a:pt x="104" y="13"/>
                  </a:lnTo>
                  <a:lnTo>
                    <a:pt x="104" y="13"/>
                  </a:lnTo>
                  <a:lnTo>
                    <a:pt x="102" y="8"/>
                  </a:lnTo>
                  <a:lnTo>
                    <a:pt x="98" y="6"/>
                  </a:lnTo>
                  <a:lnTo>
                    <a:pt x="93" y="2"/>
                  </a:lnTo>
                  <a:lnTo>
                    <a:pt x="90" y="1"/>
                  </a:lnTo>
                  <a:lnTo>
                    <a:pt x="85" y="0"/>
                  </a:lnTo>
                  <a:lnTo>
                    <a:pt x="80" y="0"/>
                  </a:lnTo>
                  <a:lnTo>
                    <a:pt x="75" y="1"/>
                  </a:lnTo>
                  <a:lnTo>
                    <a:pt x="71" y="4"/>
                  </a:lnTo>
                  <a:lnTo>
                    <a:pt x="71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57" name="Freeform 345">
              <a:extLst>
                <a:ext uri="{FF2B5EF4-FFF2-40B4-BE49-F238E27FC236}">
                  <a16:creationId xmlns:a16="http://schemas.microsoft.com/office/drawing/2014/main" id="{44A4ED0D-7789-426A-BB71-DEC4264454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9401" y="4933950"/>
              <a:ext cx="273050" cy="450850"/>
            </a:xfrm>
            <a:custGeom>
              <a:avLst/>
              <a:gdLst>
                <a:gd name="T0" fmla="*/ 679 w 687"/>
                <a:gd name="T1" fmla="*/ 68 h 1136"/>
                <a:gd name="T2" fmla="*/ 639 w 687"/>
                <a:gd name="T3" fmla="*/ 20 h 1136"/>
                <a:gd name="T4" fmla="*/ 577 w 687"/>
                <a:gd name="T5" fmla="*/ 0 h 1136"/>
                <a:gd name="T6" fmla="*/ 525 w 687"/>
                <a:gd name="T7" fmla="*/ 14 h 1136"/>
                <a:gd name="T8" fmla="*/ 481 w 687"/>
                <a:gd name="T9" fmla="*/ 58 h 1136"/>
                <a:gd name="T10" fmla="*/ 466 w 687"/>
                <a:gd name="T11" fmla="*/ 111 h 1136"/>
                <a:gd name="T12" fmla="*/ 229 w 687"/>
                <a:gd name="T13" fmla="*/ 429 h 1136"/>
                <a:gd name="T14" fmla="*/ 151 w 687"/>
                <a:gd name="T15" fmla="*/ 407 h 1136"/>
                <a:gd name="T16" fmla="*/ 79 w 687"/>
                <a:gd name="T17" fmla="*/ 425 h 1136"/>
                <a:gd name="T18" fmla="*/ 18 w 687"/>
                <a:gd name="T19" fmla="*/ 486 h 1136"/>
                <a:gd name="T20" fmla="*/ 0 w 687"/>
                <a:gd name="T21" fmla="*/ 558 h 1136"/>
                <a:gd name="T22" fmla="*/ 25 w 687"/>
                <a:gd name="T23" fmla="*/ 644 h 1136"/>
                <a:gd name="T24" fmla="*/ 92 w 687"/>
                <a:gd name="T25" fmla="*/ 699 h 1136"/>
                <a:gd name="T26" fmla="*/ 156 w 687"/>
                <a:gd name="T27" fmla="*/ 710 h 1136"/>
                <a:gd name="T28" fmla="*/ 174 w 687"/>
                <a:gd name="T29" fmla="*/ 970 h 1136"/>
                <a:gd name="T30" fmla="*/ 159 w 687"/>
                <a:gd name="T31" fmla="*/ 1036 h 1136"/>
                <a:gd name="T32" fmla="*/ 184 w 687"/>
                <a:gd name="T33" fmla="*/ 1095 h 1136"/>
                <a:gd name="T34" fmla="*/ 237 w 687"/>
                <a:gd name="T35" fmla="*/ 1130 h 1136"/>
                <a:gd name="T36" fmla="*/ 291 w 687"/>
                <a:gd name="T37" fmla="*/ 1133 h 1136"/>
                <a:gd name="T38" fmla="*/ 348 w 687"/>
                <a:gd name="T39" fmla="*/ 1103 h 1136"/>
                <a:gd name="T40" fmla="*/ 378 w 687"/>
                <a:gd name="T41" fmla="*/ 1047 h 1136"/>
                <a:gd name="T42" fmla="*/ 375 w 687"/>
                <a:gd name="T43" fmla="*/ 993 h 1136"/>
                <a:gd name="T44" fmla="*/ 342 w 687"/>
                <a:gd name="T45" fmla="*/ 941 h 1136"/>
                <a:gd name="T46" fmla="*/ 286 w 687"/>
                <a:gd name="T47" fmla="*/ 916 h 1136"/>
                <a:gd name="T48" fmla="*/ 267 w 687"/>
                <a:gd name="T49" fmla="*/ 656 h 1136"/>
                <a:gd name="T50" fmla="*/ 301 w 687"/>
                <a:gd name="T51" fmla="*/ 580 h 1136"/>
                <a:gd name="T52" fmla="*/ 298 w 687"/>
                <a:gd name="T53" fmla="*/ 525 h 1136"/>
                <a:gd name="T54" fmla="*/ 529 w 687"/>
                <a:gd name="T55" fmla="*/ 210 h 1136"/>
                <a:gd name="T56" fmla="*/ 577 w 687"/>
                <a:gd name="T57" fmla="*/ 221 h 1136"/>
                <a:gd name="T58" fmla="*/ 639 w 687"/>
                <a:gd name="T59" fmla="*/ 203 h 1136"/>
                <a:gd name="T60" fmla="*/ 679 w 687"/>
                <a:gd name="T61" fmla="*/ 154 h 1136"/>
                <a:gd name="T62" fmla="*/ 225 w 687"/>
                <a:gd name="T63" fmla="*/ 983 h 1136"/>
                <a:gd name="T64" fmla="*/ 270 w 687"/>
                <a:gd name="T65" fmla="*/ 964 h 1136"/>
                <a:gd name="T66" fmla="*/ 313 w 687"/>
                <a:gd name="T67" fmla="*/ 982 h 1136"/>
                <a:gd name="T68" fmla="*/ 331 w 687"/>
                <a:gd name="T69" fmla="*/ 1025 h 1136"/>
                <a:gd name="T70" fmla="*/ 294 w 687"/>
                <a:gd name="T71" fmla="*/ 1080 h 1136"/>
                <a:gd name="T72" fmla="*/ 236 w 687"/>
                <a:gd name="T73" fmla="*/ 1076 h 1136"/>
                <a:gd name="T74" fmla="*/ 208 w 687"/>
                <a:gd name="T75" fmla="*/ 1025 h 1136"/>
                <a:gd name="T76" fmla="*/ 235 w 687"/>
                <a:gd name="T77" fmla="*/ 578 h 1136"/>
                <a:gd name="T78" fmla="*/ 210 w 687"/>
                <a:gd name="T79" fmla="*/ 621 h 1136"/>
                <a:gd name="T80" fmla="*/ 151 w 687"/>
                <a:gd name="T81" fmla="*/ 645 h 1136"/>
                <a:gd name="T82" fmla="*/ 102 w 687"/>
                <a:gd name="T83" fmla="*/ 628 h 1136"/>
                <a:gd name="T84" fmla="*/ 67 w 687"/>
                <a:gd name="T85" fmla="*/ 576 h 1136"/>
                <a:gd name="T86" fmla="*/ 67 w 687"/>
                <a:gd name="T87" fmla="*/ 542 h 1136"/>
                <a:gd name="T88" fmla="*/ 91 w 687"/>
                <a:gd name="T89" fmla="*/ 497 h 1136"/>
                <a:gd name="T90" fmla="*/ 133 w 687"/>
                <a:gd name="T91" fmla="*/ 474 h 1136"/>
                <a:gd name="T92" fmla="*/ 182 w 687"/>
                <a:gd name="T93" fmla="*/ 479 h 1136"/>
                <a:gd name="T94" fmla="*/ 216 w 687"/>
                <a:gd name="T95" fmla="*/ 503 h 1136"/>
                <a:gd name="T96" fmla="*/ 235 w 687"/>
                <a:gd name="T97" fmla="*/ 540 h 1136"/>
                <a:gd name="T98" fmla="*/ 235 w 687"/>
                <a:gd name="T99" fmla="*/ 578 h 1136"/>
                <a:gd name="T100" fmla="*/ 549 w 687"/>
                <a:gd name="T101" fmla="*/ 165 h 1136"/>
                <a:gd name="T102" fmla="*/ 518 w 687"/>
                <a:gd name="T103" fmla="*/ 125 h 1136"/>
                <a:gd name="T104" fmla="*/ 522 w 687"/>
                <a:gd name="T105" fmla="*/ 87 h 1136"/>
                <a:gd name="T106" fmla="*/ 577 w 687"/>
                <a:gd name="T107" fmla="*/ 50 h 1136"/>
                <a:gd name="T108" fmla="*/ 628 w 687"/>
                <a:gd name="T109" fmla="*/ 77 h 1136"/>
                <a:gd name="T110" fmla="*/ 633 w 687"/>
                <a:gd name="T111" fmla="*/ 135 h 1136"/>
                <a:gd name="T112" fmla="*/ 577 w 687"/>
                <a:gd name="T113" fmla="*/ 172 h 1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87" h="1136">
                  <a:moveTo>
                    <a:pt x="687" y="111"/>
                  </a:moveTo>
                  <a:lnTo>
                    <a:pt x="687" y="111"/>
                  </a:lnTo>
                  <a:lnTo>
                    <a:pt x="687" y="100"/>
                  </a:lnTo>
                  <a:lnTo>
                    <a:pt x="686" y="89"/>
                  </a:lnTo>
                  <a:lnTo>
                    <a:pt x="682" y="78"/>
                  </a:lnTo>
                  <a:lnTo>
                    <a:pt x="679" y="68"/>
                  </a:lnTo>
                  <a:lnTo>
                    <a:pt x="674" y="58"/>
                  </a:lnTo>
                  <a:lnTo>
                    <a:pt x="669" y="50"/>
                  </a:lnTo>
                  <a:lnTo>
                    <a:pt x="662" y="41"/>
                  </a:lnTo>
                  <a:lnTo>
                    <a:pt x="655" y="33"/>
                  </a:lnTo>
                  <a:lnTo>
                    <a:pt x="648" y="26"/>
                  </a:lnTo>
                  <a:lnTo>
                    <a:pt x="639" y="20"/>
                  </a:lnTo>
                  <a:lnTo>
                    <a:pt x="630" y="14"/>
                  </a:lnTo>
                  <a:lnTo>
                    <a:pt x="620" y="9"/>
                  </a:lnTo>
                  <a:lnTo>
                    <a:pt x="610" y="5"/>
                  </a:lnTo>
                  <a:lnTo>
                    <a:pt x="600" y="3"/>
                  </a:lnTo>
                  <a:lnTo>
                    <a:pt x="589" y="2"/>
                  </a:lnTo>
                  <a:lnTo>
                    <a:pt x="577" y="0"/>
                  </a:lnTo>
                  <a:lnTo>
                    <a:pt x="577" y="0"/>
                  </a:lnTo>
                  <a:lnTo>
                    <a:pt x="566" y="2"/>
                  </a:lnTo>
                  <a:lnTo>
                    <a:pt x="555" y="3"/>
                  </a:lnTo>
                  <a:lnTo>
                    <a:pt x="544" y="5"/>
                  </a:lnTo>
                  <a:lnTo>
                    <a:pt x="535" y="9"/>
                  </a:lnTo>
                  <a:lnTo>
                    <a:pt x="525" y="14"/>
                  </a:lnTo>
                  <a:lnTo>
                    <a:pt x="516" y="20"/>
                  </a:lnTo>
                  <a:lnTo>
                    <a:pt x="507" y="26"/>
                  </a:lnTo>
                  <a:lnTo>
                    <a:pt x="499" y="33"/>
                  </a:lnTo>
                  <a:lnTo>
                    <a:pt x="492" y="41"/>
                  </a:lnTo>
                  <a:lnTo>
                    <a:pt x="486" y="50"/>
                  </a:lnTo>
                  <a:lnTo>
                    <a:pt x="481" y="58"/>
                  </a:lnTo>
                  <a:lnTo>
                    <a:pt x="476" y="68"/>
                  </a:lnTo>
                  <a:lnTo>
                    <a:pt x="472" y="78"/>
                  </a:lnTo>
                  <a:lnTo>
                    <a:pt x="469" y="89"/>
                  </a:lnTo>
                  <a:lnTo>
                    <a:pt x="468" y="100"/>
                  </a:lnTo>
                  <a:lnTo>
                    <a:pt x="466" y="111"/>
                  </a:lnTo>
                  <a:lnTo>
                    <a:pt x="466" y="111"/>
                  </a:lnTo>
                  <a:lnTo>
                    <a:pt x="468" y="125"/>
                  </a:lnTo>
                  <a:lnTo>
                    <a:pt x="470" y="140"/>
                  </a:lnTo>
                  <a:lnTo>
                    <a:pt x="475" y="153"/>
                  </a:lnTo>
                  <a:lnTo>
                    <a:pt x="481" y="165"/>
                  </a:lnTo>
                  <a:lnTo>
                    <a:pt x="229" y="429"/>
                  </a:lnTo>
                  <a:lnTo>
                    <a:pt x="229" y="429"/>
                  </a:lnTo>
                  <a:lnTo>
                    <a:pt x="211" y="419"/>
                  </a:lnTo>
                  <a:lnTo>
                    <a:pt x="192" y="413"/>
                  </a:lnTo>
                  <a:lnTo>
                    <a:pt x="182" y="411"/>
                  </a:lnTo>
                  <a:lnTo>
                    <a:pt x="172" y="408"/>
                  </a:lnTo>
                  <a:lnTo>
                    <a:pt x="162" y="407"/>
                  </a:lnTo>
                  <a:lnTo>
                    <a:pt x="151" y="407"/>
                  </a:lnTo>
                  <a:lnTo>
                    <a:pt x="151" y="407"/>
                  </a:lnTo>
                  <a:lnTo>
                    <a:pt x="135" y="407"/>
                  </a:lnTo>
                  <a:lnTo>
                    <a:pt x="121" y="410"/>
                  </a:lnTo>
                  <a:lnTo>
                    <a:pt x="105" y="414"/>
                  </a:lnTo>
                  <a:lnTo>
                    <a:pt x="92" y="419"/>
                  </a:lnTo>
                  <a:lnTo>
                    <a:pt x="79" y="425"/>
                  </a:lnTo>
                  <a:lnTo>
                    <a:pt x="66" y="432"/>
                  </a:lnTo>
                  <a:lnTo>
                    <a:pt x="55" y="442"/>
                  </a:lnTo>
                  <a:lnTo>
                    <a:pt x="44" y="452"/>
                  </a:lnTo>
                  <a:lnTo>
                    <a:pt x="34" y="462"/>
                  </a:lnTo>
                  <a:lnTo>
                    <a:pt x="25" y="474"/>
                  </a:lnTo>
                  <a:lnTo>
                    <a:pt x="18" y="486"/>
                  </a:lnTo>
                  <a:lnTo>
                    <a:pt x="12" y="500"/>
                  </a:lnTo>
                  <a:lnTo>
                    <a:pt x="6" y="514"/>
                  </a:lnTo>
                  <a:lnTo>
                    <a:pt x="2" y="528"/>
                  </a:lnTo>
                  <a:lnTo>
                    <a:pt x="0" y="543"/>
                  </a:lnTo>
                  <a:lnTo>
                    <a:pt x="0" y="558"/>
                  </a:lnTo>
                  <a:lnTo>
                    <a:pt x="0" y="558"/>
                  </a:lnTo>
                  <a:lnTo>
                    <a:pt x="0" y="574"/>
                  </a:lnTo>
                  <a:lnTo>
                    <a:pt x="2" y="590"/>
                  </a:lnTo>
                  <a:lnTo>
                    <a:pt x="6" y="604"/>
                  </a:lnTo>
                  <a:lnTo>
                    <a:pt x="12" y="617"/>
                  </a:lnTo>
                  <a:lnTo>
                    <a:pt x="18" y="630"/>
                  </a:lnTo>
                  <a:lnTo>
                    <a:pt x="25" y="644"/>
                  </a:lnTo>
                  <a:lnTo>
                    <a:pt x="34" y="656"/>
                  </a:lnTo>
                  <a:lnTo>
                    <a:pt x="44" y="666"/>
                  </a:lnTo>
                  <a:lnTo>
                    <a:pt x="55" y="676"/>
                  </a:lnTo>
                  <a:lnTo>
                    <a:pt x="66" y="684"/>
                  </a:lnTo>
                  <a:lnTo>
                    <a:pt x="79" y="692"/>
                  </a:lnTo>
                  <a:lnTo>
                    <a:pt x="92" y="699"/>
                  </a:lnTo>
                  <a:lnTo>
                    <a:pt x="105" y="704"/>
                  </a:lnTo>
                  <a:lnTo>
                    <a:pt x="121" y="707"/>
                  </a:lnTo>
                  <a:lnTo>
                    <a:pt x="135" y="710"/>
                  </a:lnTo>
                  <a:lnTo>
                    <a:pt x="151" y="711"/>
                  </a:lnTo>
                  <a:lnTo>
                    <a:pt x="151" y="711"/>
                  </a:lnTo>
                  <a:lnTo>
                    <a:pt x="156" y="710"/>
                  </a:lnTo>
                  <a:lnTo>
                    <a:pt x="212" y="930"/>
                  </a:lnTo>
                  <a:lnTo>
                    <a:pt x="212" y="930"/>
                  </a:lnTo>
                  <a:lnTo>
                    <a:pt x="200" y="939"/>
                  </a:lnTo>
                  <a:lnTo>
                    <a:pt x="190" y="948"/>
                  </a:lnTo>
                  <a:lnTo>
                    <a:pt x="181" y="959"/>
                  </a:lnTo>
                  <a:lnTo>
                    <a:pt x="174" y="970"/>
                  </a:lnTo>
                  <a:lnTo>
                    <a:pt x="168" y="983"/>
                  </a:lnTo>
                  <a:lnTo>
                    <a:pt x="163" y="996"/>
                  </a:lnTo>
                  <a:lnTo>
                    <a:pt x="160" y="1010"/>
                  </a:lnTo>
                  <a:lnTo>
                    <a:pt x="159" y="1025"/>
                  </a:lnTo>
                  <a:lnTo>
                    <a:pt x="159" y="1025"/>
                  </a:lnTo>
                  <a:lnTo>
                    <a:pt x="159" y="1036"/>
                  </a:lnTo>
                  <a:lnTo>
                    <a:pt x="162" y="1047"/>
                  </a:lnTo>
                  <a:lnTo>
                    <a:pt x="164" y="1058"/>
                  </a:lnTo>
                  <a:lnTo>
                    <a:pt x="168" y="1067"/>
                  </a:lnTo>
                  <a:lnTo>
                    <a:pt x="172" y="1077"/>
                  </a:lnTo>
                  <a:lnTo>
                    <a:pt x="178" y="1086"/>
                  </a:lnTo>
                  <a:lnTo>
                    <a:pt x="184" y="1095"/>
                  </a:lnTo>
                  <a:lnTo>
                    <a:pt x="192" y="1103"/>
                  </a:lnTo>
                  <a:lnTo>
                    <a:pt x="199" y="1110"/>
                  </a:lnTo>
                  <a:lnTo>
                    <a:pt x="208" y="1116"/>
                  </a:lnTo>
                  <a:lnTo>
                    <a:pt x="217" y="1121"/>
                  </a:lnTo>
                  <a:lnTo>
                    <a:pt x="226" y="1126"/>
                  </a:lnTo>
                  <a:lnTo>
                    <a:pt x="237" y="1130"/>
                  </a:lnTo>
                  <a:lnTo>
                    <a:pt x="247" y="1133"/>
                  </a:lnTo>
                  <a:lnTo>
                    <a:pt x="259" y="1134"/>
                  </a:lnTo>
                  <a:lnTo>
                    <a:pt x="270" y="1136"/>
                  </a:lnTo>
                  <a:lnTo>
                    <a:pt x="270" y="1136"/>
                  </a:lnTo>
                  <a:lnTo>
                    <a:pt x="280" y="1134"/>
                  </a:lnTo>
                  <a:lnTo>
                    <a:pt x="291" y="1133"/>
                  </a:lnTo>
                  <a:lnTo>
                    <a:pt x="302" y="1130"/>
                  </a:lnTo>
                  <a:lnTo>
                    <a:pt x="313" y="1126"/>
                  </a:lnTo>
                  <a:lnTo>
                    <a:pt x="322" y="1121"/>
                  </a:lnTo>
                  <a:lnTo>
                    <a:pt x="331" y="1116"/>
                  </a:lnTo>
                  <a:lnTo>
                    <a:pt x="339" y="1110"/>
                  </a:lnTo>
                  <a:lnTo>
                    <a:pt x="348" y="1103"/>
                  </a:lnTo>
                  <a:lnTo>
                    <a:pt x="355" y="1095"/>
                  </a:lnTo>
                  <a:lnTo>
                    <a:pt x="361" y="1086"/>
                  </a:lnTo>
                  <a:lnTo>
                    <a:pt x="367" y="1077"/>
                  </a:lnTo>
                  <a:lnTo>
                    <a:pt x="372" y="1067"/>
                  </a:lnTo>
                  <a:lnTo>
                    <a:pt x="375" y="1058"/>
                  </a:lnTo>
                  <a:lnTo>
                    <a:pt x="378" y="1047"/>
                  </a:lnTo>
                  <a:lnTo>
                    <a:pt x="379" y="1036"/>
                  </a:lnTo>
                  <a:lnTo>
                    <a:pt x="380" y="1025"/>
                  </a:lnTo>
                  <a:lnTo>
                    <a:pt x="380" y="1025"/>
                  </a:lnTo>
                  <a:lnTo>
                    <a:pt x="379" y="1014"/>
                  </a:lnTo>
                  <a:lnTo>
                    <a:pt x="378" y="1004"/>
                  </a:lnTo>
                  <a:lnTo>
                    <a:pt x="375" y="993"/>
                  </a:lnTo>
                  <a:lnTo>
                    <a:pt x="372" y="983"/>
                  </a:lnTo>
                  <a:lnTo>
                    <a:pt x="368" y="974"/>
                  </a:lnTo>
                  <a:lnTo>
                    <a:pt x="362" y="965"/>
                  </a:lnTo>
                  <a:lnTo>
                    <a:pt x="356" y="957"/>
                  </a:lnTo>
                  <a:lnTo>
                    <a:pt x="350" y="948"/>
                  </a:lnTo>
                  <a:lnTo>
                    <a:pt x="342" y="941"/>
                  </a:lnTo>
                  <a:lnTo>
                    <a:pt x="334" y="935"/>
                  </a:lnTo>
                  <a:lnTo>
                    <a:pt x="326" y="929"/>
                  </a:lnTo>
                  <a:lnTo>
                    <a:pt x="316" y="924"/>
                  </a:lnTo>
                  <a:lnTo>
                    <a:pt x="307" y="921"/>
                  </a:lnTo>
                  <a:lnTo>
                    <a:pt x="297" y="918"/>
                  </a:lnTo>
                  <a:lnTo>
                    <a:pt x="286" y="916"/>
                  </a:lnTo>
                  <a:lnTo>
                    <a:pt x="276" y="915"/>
                  </a:lnTo>
                  <a:lnTo>
                    <a:pt x="219" y="694"/>
                  </a:lnTo>
                  <a:lnTo>
                    <a:pt x="219" y="694"/>
                  </a:lnTo>
                  <a:lnTo>
                    <a:pt x="237" y="683"/>
                  </a:lnTo>
                  <a:lnTo>
                    <a:pt x="253" y="670"/>
                  </a:lnTo>
                  <a:lnTo>
                    <a:pt x="267" y="656"/>
                  </a:lnTo>
                  <a:lnTo>
                    <a:pt x="279" y="639"/>
                  </a:lnTo>
                  <a:lnTo>
                    <a:pt x="289" y="621"/>
                  </a:lnTo>
                  <a:lnTo>
                    <a:pt x="294" y="611"/>
                  </a:lnTo>
                  <a:lnTo>
                    <a:pt x="296" y="602"/>
                  </a:lnTo>
                  <a:lnTo>
                    <a:pt x="300" y="591"/>
                  </a:lnTo>
                  <a:lnTo>
                    <a:pt x="301" y="580"/>
                  </a:lnTo>
                  <a:lnTo>
                    <a:pt x="302" y="569"/>
                  </a:lnTo>
                  <a:lnTo>
                    <a:pt x="302" y="558"/>
                  </a:lnTo>
                  <a:lnTo>
                    <a:pt x="302" y="558"/>
                  </a:lnTo>
                  <a:lnTo>
                    <a:pt x="302" y="548"/>
                  </a:lnTo>
                  <a:lnTo>
                    <a:pt x="301" y="536"/>
                  </a:lnTo>
                  <a:lnTo>
                    <a:pt x="298" y="525"/>
                  </a:lnTo>
                  <a:lnTo>
                    <a:pt x="296" y="514"/>
                  </a:lnTo>
                  <a:lnTo>
                    <a:pt x="292" y="503"/>
                  </a:lnTo>
                  <a:lnTo>
                    <a:pt x="288" y="494"/>
                  </a:lnTo>
                  <a:lnTo>
                    <a:pt x="283" y="484"/>
                  </a:lnTo>
                  <a:lnTo>
                    <a:pt x="277" y="474"/>
                  </a:lnTo>
                  <a:lnTo>
                    <a:pt x="529" y="210"/>
                  </a:lnTo>
                  <a:lnTo>
                    <a:pt x="529" y="210"/>
                  </a:lnTo>
                  <a:lnTo>
                    <a:pt x="540" y="215"/>
                  </a:lnTo>
                  <a:lnTo>
                    <a:pt x="552" y="219"/>
                  </a:lnTo>
                  <a:lnTo>
                    <a:pt x="565" y="221"/>
                  </a:lnTo>
                  <a:lnTo>
                    <a:pt x="577" y="221"/>
                  </a:lnTo>
                  <a:lnTo>
                    <a:pt x="577" y="221"/>
                  </a:lnTo>
                  <a:lnTo>
                    <a:pt x="589" y="221"/>
                  </a:lnTo>
                  <a:lnTo>
                    <a:pt x="600" y="219"/>
                  </a:lnTo>
                  <a:lnTo>
                    <a:pt x="610" y="216"/>
                  </a:lnTo>
                  <a:lnTo>
                    <a:pt x="620" y="213"/>
                  </a:lnTo>
                  <a:lnTo>
                    <a:pt x="630" y="208"/>
                  </a:lnTo>
                  <a:lnTo>
                    <a:pt x="639" y="203"/>
                  </a:lnTo>
                  <a:lnTo>
                    <a:pt x="648" y="196"/>
                  </a:lnTo>
                  <a:lnTo>
                    <a:pt x="655" y="189"/>
                  </a:lnTo>
                  <a:lnTo>
                    <a:pt x="662" y="182"/>
                  </a:lnTo>
                  <a:lnTo>
                    <a:pt x="669" y="173"/>
                  </a:lnTo>
                  <a:lnTo>
                    <a:pt x="674" y="164"/>
                  </a:lnTo>
                  <a:lnTo>
                    <a:pt x="679" y="154"/>
                  </a:lnTo>
                  <a:lnTo>
                    <a:pt x="682" y="144"/>
                  </a:lnTo>
                  <a:lnTo>
                    <a:pt x="686" y="134"/>
                  </a:lnTo>
                  <a:lnTo>
                    <a:pt x="687" y="123"/>
                  </a:lnTo>
                  <a:lnTo>
                    <a:pt x="687" y="111"/>
                  </a:lnTo>
                  <a:lnTo>
                    <a:pt x="687" y="111"/>
                  </a:lnTo>
                  <a:close/>
                  <a:moveTo>
                    <a:pt x="225" y="983"/>
                  </a:moveTo>
                  <a:lnTo>
                    <a:pt x="225" y="983"/>
                  </a:lnTo>
                  <a:lnTo>
                    <a:pt x="235" y="975"/>
                  </a:lnTo>
                  <a:lnTo>
                    <a:pt x="244" y="969"/>
                  </a:lnTo>
                  <a:lnTo>
                    <a:pt x="256" y="965"/>
                  </a:lnTo>
                  <a:lnTo>
                    <a:pt x="270" y="964"/>
                  </a:lnTo>
                  <a:lnTo>
                    <a:pt x="270" y="964"/>
                  </a:lnTo>
                  <a:lnTo>
                    <a:pt x="279" y="965"/>
                  </a:lnTo>
                  <a:lnTo>
                    <a:pt x="289" y="968"/>
                  </a:lnTo>
                  <a:lnTo>
                    <a:pt x="289" y="968"/>
                  </a:lnTo>
                  <a:lnTo>
                    <a:pt x="297" y="971"/>
                  </a:lnTo>
                  <a:lnTo>
                    <a:pt x="306" y="976"/>
                  </a:lnTo>
                  <a:lnTo>
                    <a:pt x="313" y="982"/>
                  </a:lnTo>
                  <a:lnTo>
                    <a:pt x="319" y="989"/>
                  </a:lnTo>
                  <a:lnTo>
                    <a:pt x="324" y="996"/>
                  </a:lnTo>
                  <a:lnTo>
                    <a:pt x="327" y="1006"/>
                  </a:lnTo>
                  <a:lnTo>
                    <a:pt x="330" y="1014"/>
                  </a:lnTo>
                  <a:lnTo>
                    <a:pt x="331" y="1025"/>
                  </a:lnTo>
                  <a:lnTo>
                    <a:pt x="331" y="1025"/>
                  </a:lnTo>
                  <a:lnTo>
                    <a:pt x="330" y="1037"/>
                  </a:lnTo>
                  <a:lnTo>
                    <a:pt x="326" y="1048"/>
                  </a:lnTo>
                  <a:lnTo>
                    <a:pt x="320" y="1059"/>
                  </a:lnTo>
                  <a:lnTo>
                    <a:pt x="313" y="1068"/>
                  </a:lnTo>
                  <a:lnTo>
                    <a:pt x="303" y="1076"/>
                  </a:lnTo>
                  <a:lnTo>
                    <a:pt x="294" y="1080"/>
                  </a:lnTo>
                  <a:lnTo>
                    <a:pt x="282" y="1084"/>
                  </a:lnTo>
                  <a:lnTo>
                    <a:pt x="270" y="1085"/>
                  </a:lnTo>
                  <a:lnTo>
                    <a:pt x="270" y="1085"/>
                  </a:lnTo>
                  <a:lnTo>
                    <a:pt x="258" y="1084"/>
                  </a:lnTo>
                  <a:lnTo>
                    <a:pt x="246" y="1080"/>
                  </a:lnTo>
                  <a:lnTo>
                    <a:pt x="236" y="1076"/>
                  </a:lnTo>
                  <a:lnTo>
                    <a:pt x="226" y="1068"/>
                  </a:lnTo>
                  <a:lnTo>
                    <a:pt x="219" y="1059"/>
                  </a:lnTo>
                  <a:lnTo>
                    <a:pt x="213" y="1048"/>
                  </a:lnTo>
                  <a:lnTo>
                    <a:pt x="210" y="1037"/>
                  </a:lnTo>
                  <a:lnTo>
                    <a:pt x="208" y="1025"/>
                  </a:lnTo>
                  <a:lnTo>
                    <a:pt x="208" y="1025"/>
                  </a:lnTo>
                  <a:lnTo>
                    <a:pt x="210" y="1013"/>
                  </a:lnTo>
                  <a:lnTo>
                    <a:pt x="213" y="1002"/>
                  </a:lnTo>
                  <a:lnTo>
                    <a:pt x="218" y="992"/>
                  </a:lnTo>
                  <a:lnTo>
                    <a:pt x="225" y="983"/>
                  </a:lnTo>
                  <a:lnTo>
                    <a:pt x="225" y="983"/>
                  </a:lnTo>
                  <a:close/>
                  <a:moveTo>
                    <a:pt x="235" y="578"/>
                  </a:moveTo>
                  <a:lnTo>
                    <a:pt x="235" y="578"/>
                  </a:lnTo>
                  <a:lnTo>
                    <a:pt x="230" y="590"/>
                  </a:lnTo>
                  <a:lnTo>
                    <a:pt x="225" y="602"/>
                  </a:lnTo>
                  <a:lnTo>
                    <a:pt x="218" y="611"/>
                  </a:lnTo>
                  <a:lnTo>
                    <a:pt x="210" y="621"/>
                  </a:lnTo>
                  <a:lnTo>
                    <a:pt x="210" y="621"/>
                  </a:lnTo>
                  <a:lnTo>
                    <a:pt x="202" y="627"/>
                  </a:lnTo>
                  <a:lnTo>
                    <a:pt x="202" y="627"/>
                  </a:lnTo>
                  <a:lnTo>
                    <a:pt x="190" y="634"/>
                  </a:lnTo>
                  <a:lnTo>
                    <a:pt x="178" y="640"/>
                  </a:lnTo>
                  <a:lnTo>
                    <a:pt x="165" y="644"/>
                  </a:lnTo>
                  <a:lnTo>
                    <a:pt x="151" y="645"/>
                  </a:lnTo>
                  <a:lnTo>
                    <a:pt x="151" y="645"/>
                  </a:lnTo>
                  <a:lnTo>
                    <a:pt x="139" y="644"/>
                  </a:lnTo>
                  <a:lnTo>
                    <a:pt x="139" y="644"/>
                  </a:lnTo>
                  <a:lnTo>
                    <a:pt x="126" y="640"/>
                  </a:lnTo>
                  <a:lnTo>
                    <a:pt x="112" y="635"/>
                  </a:lnTo>
                  <a:lnTo>
                    <a:pt x="102" y="628"/>
                  </a:lnTo>
                  <a:lnTo>
                    <a:pt x="91" y="620"/>
                  </a:lnTo>
                  <a:lnTo>
                    <a:pt x="91" y="620"/>
                  </a:lnTo>
                  <a:lnTo>
                    <a:pt x="82" y="611"/>
                  </a:lnTo>
                  <a:lnTo>
                    <a:pt x="76" y="600"/>
                  </a:lnTo>
                  <a:lnTo>
                    <a:pt x="70" y="588"/>
                  </a:lnTo>
                  <a:lnTo>
                    <a:pt x="67" y="576"/>
                  </a:lnTo>
                  <a:lnTo>
                    <a:pt x="67" y="576"/>
                  </a:lnTo>
                  <a:lnTo>
                    <a:pt x="66" y="568"/>
                  </a:lnTo>
                  <a:lnTo>
                    <a:pt x="66" y="558"/>
                  </a:lnTo>
                  <a:lnTo>
                    <a:pt x="66" y="558"/>
                  </a:lnTo>
                  <a:lnTo>
                    <a:pt x="66" y="550"/>
                  </a:lnTo>
                  <a:lnTo>
                    <a:pt x="67" y="542"/>
                  </a:lnTo>
                  <a:lnTo>
                    <a:pt x="69" y="533"/>
                  </a:lnTo>
                  <a:lnTo>
                    <a:pt x="72" y="525"/>
                  </a:lnTo>
                  <a:lnTo>
                    <a:pt x="75" y="518"/>
                  </a:lnTo>
                  <a:lnTo>
                    <a:pt x="80" y="510"/>
                  </a:lnTo>
                  <a:lnTo>
                    <a:pt x="85" y="503"/>
                  </a:lnTo>
                  <a:lnTo>
                    <a:pt x="91" y="497"/>
                  </a:lnTo>
                  <a:lnTo>
                    <a:pt x="91" y="497"/>
                  </a:lnTo>
                  <a:lnTo>
                    <a:pt x="100" y="490"/>
                  </a:lnTo>
                  <a:lnTo>
                    <a:pt x="110" y="483"/>
                  </a:lnTo>
                  <a:lnTo>
                    <a:pt x="121" y="478"/>
                  </a:lnTo>
                  <a:lnTo>
                    <a:pt x="133" y="474"/>
                  </a:lnTo>
                  <a:lnTo>
                    <a:pt x="133" y="474"/>
                  </a:lnTo>
                  <a:lnTo>
                    <a:pt x="142" y="473"/>
                  </a:lnTo>
                  <a:lnTo>
                    <a:pt x="151" y="473"/>
                  </a:lnTo>
                  <a:lnTo>
                    <a:pt x="151" y="473"/>
                  </a:lnTo>
                  <a:lnTo>
                    <a:pt x="159" y="473"/>
                  </a:lnTo>
                  <a:lnTo>
                    <a:pt x="166" y="474"/>
                  </a:lnTo>
                  <a:lnTo>
                    <a:pt x="182" y="479"/>
                  </a:lnTo>
                  <a:lnTo>
                    <a:pt x="182" y="479"/>
                  </a:lnTo>
                  <a:lnTo>
                    <a:pt x="189" y="483"/>
                  </a:lnTo>
                  <a:lnTo>
                    <a:pt x="196" y="486"/>
                  </a:lnTo>
                  <a:lnTo>
                    <a:pt x="204" y="491"/>
                  </a:lnTo>
                  <a:lnTo>
                    <a:pt x="210" y="497"/>
                  </a:lnTo>
                  <a:lnTo>
                    <a:pt x="216" y="503"/>
                  </a:lnTo>
                  <a:lnTo>
                    <a:pt x="220" y="509"/>
                  </a:lnTo>
                  <a:lnTo>
                    <a:pt x="225" y="516"/>
                  </a:lnTo>
                  <a:lnTo>
                    <a:pt x="229" y="524"/>
                  </a:lnTo>
                  <a:lnTo>
                    <a:pt x="229" y="524"/>
                  </a:lnTo>
                  <a:lnTo>
                    <a:pt x="232" y="532"/>
                  </a:lnTo>
                  <a:lnTo>
                    <a:pt x="235" y="540"/>
                  </a:lnTo>
                  <a:lnTo>
                    <a:pt x="236" y="550"/>
                  </a:lnTo>
                  <a:lnTo>
                    <a:pt x="237" y="558"/>
                  </a:lnTo>
                  <a:lnTo>
                    <a:pt x="237" y="558"/>
                  </a:lnTo>
                  <a:lnTo>
                    <a:pt x="236" y="568"/>
                  </a:lnTo>
                  <a:lnTo>
                    <a:pt x="235" y="578"/>
                  </a:lnTo>
                  <a:lnTo>
                    <a:pt x="235" y="578"/>
                  </a:lnTo>
                  <a:close/>
                  <a:moveTo>
                    <a:pt x="577" y="172"/>
                  </a:moveTo>
                  <a:lnTo>
                    <a:pt x="577" y="172"/>
                  </a:lnTo>
                  <a:lnTo>
                    <a:pt x="566" y="171"/>
                  </a:lnTo>
                  <a:lnTo>
                    <a:pt x="566" y="171"/>
                  </a:lnTo>
                  <a:lnTo>
                    <a:pt x="558" y="168"/>
                  </a:lnTo>
                  <a:lnTo>
                    <a:pt x="549" y="165"/>
                  </a:lnTo>
                  <a:lnTo>
                    <a:pt x="542" y="161"/>
                  </a:lnTo>
                  <a:lnTo>
                    <a:pt x="535" y="155"/>
                  </a:lnTo>
                  <a:lnTo>
                    <a:pt x="530" y="149"/>
                  </a:lnTo>
                  <a:lnTo>
                    <a:pt x="525" y="142"/>
                  </a:lnTo>
                  <a:lnTo>
                    <a:pt x="520" y="134"/>
                  </a:lnTo>
                  <a:lnTo>
                    <a:pt x="518" y="125"/>
                  </a:lnTo>
                  <a:lnTo>
                    <a:pt x="518" y="125"/>
                  </a:lnTo>
                  <a:lnTo>
                    <a:pt x="517" y="118"/>
                  </a:lnTo>
                  <a:lnTo>
                    <a:pt x="517" y="111"/>
                  </a:lnTo>
                  <a:lnTo>
                    <a:pt x="517" y="111"/>
                  </a:lnTo>
                  <a:lnTo>
                    <a:pt x="518" y="99"/>
                  </a:lnTo>
                  <a:lnTo>
                    <a:pt x="522" y="87"/>
                  </a:lnTo>
                  <a:lnTo>
                    <a:pt x="526" y="77"/>
                  </a:lnTo>
                  <a:lnTo>
                    <a:pt x="535" y="68"/>
                  </a:lnTo>
                  <a:lnTo>
                    <a:pt x="543" y="60"/>
                  </a:lnTo>
                  <a:lnTo>
                    <a:pt x="554" y="54"/>
                  </a:lnTo>
                  <a:lnTo>
                    <a:pt x="565" y="51"/>
                  </a:lnTo>
                  <a:lnTo>
                    <a:pt x="577" y="50"/>
                  </a:lnTo>
                  <a:lnTo>
                    <a:pt x="577" y="50"/>
                  </a:lnTo>
                  <a:lnTo>
                    <a:pt x="590" y="51"/>
                  </a:lnTo>
                  <a:lnTo>
                    <a:pt x="601" y="54"/>
                  </a:lnTo>
                  <a:lnTo>
                    <a:pt x="612" y="60"/>
                  </a:lnTo>
                  <a:lnTo>
                    <a:pt x="620" y="68"/>
                  </a:lnTo>
                  <a:lnTo>
                    <a:pt x="628" y="77"/>
                  </a:lnTo>
                  <a:lnTo>
                    <a:pt x="633" y="87"/>
                  </a:lnTo>
                  <a:lnTo>
                    <a:pt x="637" y="99"/>
                  </a:lnTo>
                  <a:lnTo>
                    <a:pt x="638" y="111"/>
                  </a:lnTo>
                  <a:lnTo>
                    <a:pt x="638" y="111"/>
                  </a:lnTo>
                  <a:lnTo>
                    <a:pt x="637" y="123"/>
                  </a:lnTo>
                  <a:lnTo>
                    <a:pt x="633" y="135"/>
                  </a:lnTo>
                  <a:lnTo>
                    <a:pt x="628" y="146"/>
                  </a:lnTo>
                  <a:lnTo>
                    <a:pt x="620" y="154"/>
                  </a:lnTo>
                  <a:lnTo>
                    <a:pt x="612" y="161"/>
                  </a:lnTo>
                  <a:lnTo>
                    <a:pt x="601" y="167"/>
                  </a:lnTo>
                  <a:lnTo>
                    <a:pt x="590" y="171"/>
                  </a:lnTo>
                  <a:lnTo>
                    <a:pt x="577" y="172"/>
                  </a:lnTo>
                  <a:lnTo>
                    <a:pt x="577" y="17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</p:grpSp>
      <p:grpSp>
        <p:nvGrpSpPr>
          <p:cNvPr id="58" name="Gruppieren 12">
            <a:extLst>
              <a:ext uri="{FF2B5EF4-FFF2-40B4-BE49-F238E27FC236}">
                <a16:creationId xmlns:a16="http://schemas.microsoft.com/office/drawing/2014/main" id="{47959300-2BC8-43C7-984A-0F8C051D3FA2}"/>
              </a:ext>
            </a:extLst>
          </p:cNvPr>
          <p:cNvGrpSpPr/>
          <p:nvPr/>
        </p:nvGrpSpPr>
        <p:grpSpPr>
          <a:xfrm>
            <a:off x="712915" y="3458956"/>
            <a:ext cx="1481577" cy="872932"/>
            <a:chOff x="2150474" y="3927798"/>
            <a:chExt cx="1481577" cy="872932"/>
          </a:xfrm>
        </p:grpSpPr>
        <p:sp>
          <p:nvSpPr>
            <p:cNvPr id="59" name="Freeform 174">
              <a:extLst>
                <a:ext uri="{FF2B5EF4-FFF2-40B4-BE49-F238E27FC236}">
                  <a16:creationId xmlns:a16="http://schemas.microsoft.com/office/drawing/2014/main" id="{BE42F685-2B55-429F-BF34-AAC1157E3ED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150474" y="3927798"/>
              <a:ext cx="368505" cy="872932"/>
            </a:xfrm>
            <a:custGeom>
              <a:avLst/>
              <a:gdLst>
                <a:gd name="T0" fmla="*/ 72 w 489"/>
                <a:gd name="T1" fmla="*/ 0 h 1156"/>
                <a:gd name="T2" fmla="*/ 65 w 489"/>
                <a:gd name="T3" fmla="*/ 1 h 1156"/>
                <a:gd name="T4" fmla="*/ 44 w 489"/>
                <a:gd name="T5" fmla="*/ 6 h 1156"/>
                <a:gd name="T6" fmla="*/ 21 w 489"/>
                <a:gd name="T7" fmla="*/ 22 h 1156"/>
                <a:gd name="T8" fmla="*/ 6 w 489"/>
                <a:gd name="T9" fmla="*/ 45 h 1156"/>
                <a:gd name="T10" fmla="*/ 0 w 489"/>
                <a:gd name="T11" fmla="*/ 66 h 1156"/>
                <a:gd name="T12" fmla="*/ 0 w 489"/>
                <a:gd name="T13" fmla="*/ 1084 h 1156"/>
                <a:gd name="T14" fmla="*/ 0 w 489"/>
                <a:gd name="T15" fmla="*/ 1091 h 1156"/>
                <a:gd name="T16" fmla="*/ 6 w 489"/>
                <a:gd name="T17" fmla="*/ 1111 h 1156"/>
                <a:gd name="T18" fmla="*/ 21 w 489"/>
                <a:gd name="T19" fmla="*/ 1135 h 1156"/>
                <a:gd name="T20" fmla="*/ 44 w 489"/>
                <a:gd name="T21" fmla="*/ 1150 h 1156"/>
                <a:gd name="T22" fmla="*/ 65 w 489"/>
                <a:gd name="T23" fmla="*/ 1156 h 1156"/>
                <a:gd name="T24" fmla="*/ 416 w 489"/>
                <a:gd name="T25" fmla="*/ 1156 h 1156"/>
                <a:gd name="T26" fmla="*/ 425 w 489"/>
                <a:gd name="T27" fmla="*/ 1156 h 1156"/>
                <a:gd name="T28" fmla="*/ 445 w 489"/>
                <a:gd name="T29" fmla="*/ 1150 h 1156"/>
                <a:gd name="T30" fmla="*/ 468 w 489"/>
                <a:gd name="T31" fmla="*/ 1135 h 1156"/>
                <a:gd name="T32" fmla="*/ 483 w 489"/>
                <a:gd name="T33" fmla="*/ 1111 h 1156"/>
                <a:gd name="T34" fmla="*/ 489 w 489"/>
                <a:gd name="T35" fmla="*/ 1091 h 1156"/>
                <a:gd name="T36" fmla="*/ 489 w 489"/>
                <a:gd name="T37" fmla="*/ 73 h 1156"/>
                <a:gd name="T38" fmla="*/ 489 w 489"/>
                <a:gd name="T39" fmla="*/ 66 h 1156"/>
                <a:gd name="T40" fmla="*/ 483 w 489"/>
                <a:gd name="T41" fmla="*/ 45 h 1156"/>
                <a:gd name="T42" fmla="*/ 468 w 489"/>
                <a:gd name="T43" fmla="*/ 22 h 1156"/>
                <a:gd name="T44" fmla="*/ 445 w 489"/>
                <a:gd name="T45" fmla="*/ 6 h 1156"/>
                <a:gd name="T46" fmla="*/ 425 w 489"/>
                <a:gd name="T47" fmla="*/ 1 h 1156"/>
                <a:gd name="T48" fmla="*/ 416 w 489"/>
                <a:gd name="T49" fmla="*/ 0 h 1156"/>
                <a:gd name="T50" fmla="*/ 416 w 489"/>
                <a:gd name="T51" fmla="*/ 64 h 1156"/>
                <a:gd name="T52" fmla="*/ 420 w 489"/>
                <a:gd name="T53" fmla="*/ 65 h 1156"/>
                <a:gd name="T54" fmla="*/ 426 w 489"/>
                <a:gd name="T55" fmla="*/ 70 h 1156"/>
                <a:gd name="T56" fmla="*/ 426 w 489"/>
                <a:gd name="T57" fmla="*/ 141 h 1156"/>
                <a:gd name="T58" fmla="*/ 63 w 489"/>
                <a:gd name="T59" fmla="*/ 73 h 1156"/>
                <a:gd name="T60" fmla="*/ 63 w 489"/>
                <a:gd name="T61" fmla="*/ 70 h 1156"/>
                <a:gd name="T62" fmla="*/ 68 w 489"/>
                <a:gd name="T63" fmla="*/ 65 h 1156"/>
                <a:gd name="T64" fmla="*/ 72 w 489"/>
                <a:gd name="T65" fmla="*/ 64 h 1156"/>
                <a:gd name="T66" fmla="*/ 63 w 489"/>
                <a:gd name="T67" fmla="*/ 329 h 1156"/>
                <a:gd name="T68" fmla="*/ 422 w 489"/>
                <a:gd name="T69" fmla="*/ 371 h 1156"/>
                <a:gd name="T70" fmla="*/ 63 w 489"/>
                <a:gd name="T71" fmla="*/ 269 h 1156"/>
                <a:gd name="T72" fmla="*/ 422 w 489"/>
                <a:gd name="T73" fmla="*/ 227 h 1156"/>
                <a:gd name="T74" fmla="*/ 63 w 489"/>
                <a:gd name="T75" fmla="*/ 269 h 1156"/>
                <a:gd name="T76" fmla="*/ 72 w 489"/>
                <a:gd name="T77" fmla="*/ 1093 h 1156"/>
                <a:gd name="T78" fmla="*/ 68 w 489"/>
                <a:gd name="T79" fmla="*/ 1092 h 1156"/>
                <a:gd name="T80" fmla="*/ 63 w 489"/>
                <a:gd name="T81" fmla="*/ 1087 h 1156"/>
                <a:gd name="T82" fmla="*/ 63 w 489"/>
                <a:gd name="T83" fmla="*/ 1029 h 1156"/>
                <a:gd name="T84" fmla="*/ 426 w 489"/>
                <a:gd name="T85" fmla="*/ 1084 h 1156"/>
                <a:gd name="T86" fmla="*/ 426 w 489"/>
                <a:gd name="T87" fmla="*/ 1087 h 1156"/>
                <a:gd name="T88" fmla="*/ 420 w 489"/>
                <a:gd name="T89" fmla="*/ 1092 h 1156"/>
                <a:gd name="T90" fmla="*/ 416 w 489"/>
                <a:gd name="T91" fmla="*/ 1093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" h="1156">
                  <a:moveTo>
                    <a:pt x="416" y="0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7" y="3"/>
                  </a:lnTo>
                  <a:lnTo>
                    <a:pt x="44" y="6"/>
                  </a:lnTo>
                  <a:lnTo>
                    <a:pt x="32" y="13"/>
                  </a:lnTo>
                  <a:lnTo>
                    <a:pt x="21" y="22"/>
                  </a:lnTo>
                  <a:lnTo>
                    <a:pt x="12" y="33"/>
                  </a:lnTo>
                  <a:lnTo>
                    <a:pt x="6" y="45"/>
                  </a:lnTo>
                  <a:lnTo>
                    <a:pt x="1" y="59"/>
                  </a:lnTo>
                  <a:lnTo>
                    <a:pt x="0" y="66"/>
                  </a:lnTo>
                  <a:lnTo>
                    <a:pt x="0" y="73"/>
                  </a:lnTo>
                  <a:lnTo>
                    <a:pt x="0" y="1084"/>
                  </a:lnTo>
                  <a:lnTo>
                    <a:pt x="0" y="1084"/>
                  </a:lnTo>
                  <a:lnTo>
                    <a:pt x="0" y="1091"/>
                  </a:lnTo>
                  <a:lnTo>
                    <a:pt x="1" y="1098"/>
                  </a:lnTo>
                  <a:lnTo>
                    <a:pt x="6" y="1111"/>
                  </a:lnTo>
                  <a:lnTo>
                    <a:pt x="12" y="1125"/>
                  </a:lnTo>
                  <a:lnTo>
                    <a:pt x="21" y="1135"/>
                  </a:lnTo>
                  <a:lnTo>
                    <a:pt x="32" y="1144"/>
                  </a:lnTo>
                  <a:lnTo>
                    <a:pt x="44" y="1150"/>
                  </a:lnTo>
                  <a:lnTo>
                    <a:pt x="57" y="1155"/>
                  </a:lnTo>
                  <a:lnTo>
                    <a:pt x="65" y="1156"/>
                  </a:lnTo>
                  <a:lnTo>
                    <a:pt x="72" y="1156"/>
                  </a:lnTo>
                  <a:lnTo>
                    <a:pt x="416" y="1156"/>
                  </a:lnTo>
                  <a:lnTo>
                    <a:pt x="416" y="1156"/>
                  </a:lnTo>
                  <a:lnTo>
                    <a:pt x="425" y="1156"/>
                  </a:lnTo>
                  <a:lnTo>
                    <a:pt x="432" y="1155"/>
                  </a:lnTo>
                  <a:lnTo>
                    <a:pt x="445" y="1150"/>
                  </a:lnTo>
                  <a:lnTo>
                    <a:pt x="457" y="1144"/>
                  </a:lnTo>
                  <a:lnTo>
                    <a:pt x="468" y="1135"/>
                  </a:lnTo>
                  <a:lnTo>
                    <a:pt x="476" y="1125"/>
                  </a:lnTo>
                  <a:lnTo>
                    <a:pt x="483" y="1111"/>
                  </a:lnTo>
                  <a:lnTo>
                    <a:pt x="488" y="1098"/>
                  </a:lnTo>
                  <a:lnTo>
                    <a:pt x="489" y="1091"/>
                  </a:lnTo>
                  <a:lnTo>
                    <a:pt x="489" y="1084"/>
                  </a:lnTo>
                  <a:lnTo>
                    <a:pt x="489" y="73"/>
                  </a:lnTo>
                  <a:lnTo>
                    <a:pt x="489" y="73"/>
                  </a:lnTo>
                  <a:lnTo>
                    <a:pt x="489" y="66"/>
                  </a:lnTo>
                  <a:lnTo>
                    <a:pt x="488" y="59"/>
                  </a:lnTo>
                  <a:lnTo>
                    <a:pt x="483" y="45"/>
                  </a:lnTo>
                  <a:lnTo>
                    <a:pt x="476" y="33"/>
                  </a:lnTo>
                  <a:lnTo>
                    <a:pt x="468" y="22"/>
                  </a:lnTo>
                  <a:lnTo>
                    <a:pt x="457" y="13"/>
                  </a:lnTo>
                  <a:lnTo>
                    <a:pt x="445" y="6"/>
                  </a:lnTo>
                  <a:lnTo>
                    <a:pt x="432" y="3"/>
                  </a:lnTo>
                  <a:lnTo>
                    <a:pt x="425" y="1"/>
                  </a:lnTo>
                  <a:lnTo>
                    <a:pt x="416" y="0"/>
                  </a:lnTo>
                  <a:lnTo>
                    <a:pt x="416" y="0"/>
                  </a:lnTo>
                  <a:close/>
                  <a:moveTo>
                    <a:pt x="72" y="64"/>
                  </a:moveTo>
                  <a:lnTo>
                    <a:pt x="416" y="64"/>
                  </a:lnTo>
                  <a:lnTo>
                    <a:pt x="416" y="64"/>
                  </a:lnTo>
                  <a:lnTo>
                    <a:pt x="420" y="65"/>
                  </a:lnTo>
                  <a:lnTo>
                    <a:pt x="423" y="66"/>
                  </a:lnTo>
                  <a:lnTo>
                    <a:pt x="426" y="70"/>
                  </a:lnTo>
                  <a:lnTo>
                    <a:pt x="426" y="73"/>
                  </a:lnTo>
                  <a:lnTo>
                    <a:pt x="426" y="141"/>
                  </a:lnTo>
                  <a:lnTo>
                    <a:pt x="63" y="14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8" y="65"/>
                  </a:lnTo>
                  <a:lnTo>
                    <a:pt x="72" y="64"/>
                  </a:lnTo>
                  <a:lnTo>
                    <a:pt x="72" y="64"/>
                  </a:lnTo>
                  <a:close/>
                  <a:moveTo>
                    <a:pt x="63" y="371"/>
                  </a:moveTo>
                  <a:lnTo>
                    <a:pt x="63" y="329"/>
                  </a:lnTo>
                  <a:lnTo>
                    <a:pt x="422" y="329"/>
                  </a:lnTo>
                  <a:lnTo>
                    <a:pt x="422" y="371"/>
                  </a:lnTo>
                  <a:lnTo>
                    <a:pt x="63" y="371"/>
                  </a:lnTo>
                  <a:close/>
                  <a:moveTo>
                    <a:pt x="63" y="269"/>
                  </a:moveTo>
                  <a:lnTo>
                    <a:pt x="63" y="227"/>
                  </a:lnTo>
                  <a:lnTo>
                    <a:pt x="422" y="227"/>
                  </a:lnTo>
                  <a:lnTo>
                    <a:pt x="422" y="269"/>
                  </a:lnTo>
                  <a:lnTo>
                    <a:pt x="63" y="269"/>
                  </a:lnTo>
                  <a:close/>
                  <a:moveTo>
                    <a:pt x="416" y="1093"/>
                  </a:moveTo>
                  <a:lnTo>
                    <a:pt x="72" y="1093"/>
                  </a:lnTo>
                  <a:lnTo>
                    <a:pt x="72" y="1093"/>
                  </a:lnTo>
                  <a:lnTo>
                    <a:pt x="68" y="1092"/>
                  </a:lnTo>
                  <a:lnTo>
                    <a:pt x="66" y="1090"/>
                  </a:lnTo>
                  <a:lnTo>
                    <a:pt x="63" y="1087"/>
                  </a:lnTo>
                  <a:lnTo>
                    <a:pt x="63" y="1084"/>
                  </a:lnTo>
                  <a:lnTo>
                    <a:pt x="63" y="1029"/>
                  </a:lnTo>
                  <a:lnTo>
                    <a:pt x="426" y="1029"/>
                  </a:lnTo>
                  <a:lnTo>
                    <a:pt x="426" y="1084"/>
                  </a:lnTo>
                  <a:lnTo>
                    <a:pt x="426" y="1084"/>
                  </a:lnTo>
                  <a:lnTo>
                    <a:pt x="426" y="1087"/>
                  </a:lnTo>
                  <a:lnTo>
                    <a:pt x="423" y="1090"/>
                  </a:lnTo>
                  <a:lnTo>
                    <a:pt x="420" y="1092"/>
                  </a:lnTo>
                  <a:lnTo>
                    <a:pt x="416" y="1093"/>
                  </a:lnTo>
                  <a:lnTo>
                    <a:pt x="416" y="1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60" name="Freeform 174">
              <a:extLst>
                <a:ext uri="{FF2B5EF4-FFF2-40B4-BE49-F238E27FC236}">
                  <a16:creationId xmlns:a16="http://schemas.microsoft.com/office/drawing/2014/main" id="{F3B9649B-1CB9-4F72-8A5F-4CBAC20E80E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707010" y="3927798"/>
              <a:ext cx="368505" cy="872932"/>
            </a:xfrm>
            <a:custGeom>
              <a:avLst/>
              <a:gdLst>
                <a:gd name="T0" fmla="*/ 72 w 489"/>
                <a:gd name="T1" fmla="*/ 0 h 1156"/>
                <a:gd name="T2" fmla="*/ 65 w 489"/>
                <a:gd name="T3" fmla="*/ 1 h 1156"/>
                <a:gd name="T4" fmla="*/ 44 w 489"/>
                <a:gd name="T5" fmla="*/ 6 h 1156"/>
                <a:gd name="T6" fmla="*/ 21 w 489"/>
                <a:gd name="T7" fmla="*/ 22 h 1156"/>
                <a:gd name="T8" fmla="*/ 6 w 489"/>
                <a:gd name="T9" fmla="*/ 45 h 1156"/>
                <a:gd name="T10" fmla="*/ 0 w 489"/>
                <a:gd name="T11" fmla="*/ 66 h 1156"/>
                <a:gd name="T12" fmla="*/ 0 w 489"/>
                <a:gd name="T13" fmla="*/ 1084 h 1156"/>
                <a:gd name="T14" fmla="*/ 0 w 489"/>
                <a:gd name="T15" fmla="*/ 1091 h 1156"/>
                <a:gd name="T16" fmla="*/ 6 w 489"/>
                <a:gd name="T17" fmla="*/ 1111 h 1156"/>
                <a:gd name="T18" fmla="*/ 21 w 489"/>
                <a:gd name="T19" fmla="*/ 1135 h 1156"/>
                <a:gd name="T20" fmla="*/ 44 w 489"/>
                <a:gd name="T21" fmla="*/ 1150 h 1156"/>
                <a:gd name="T22" fmla="*/ 65 w 489"/>
                <a:gd name="T23" fmla="*/ 1156 h 1156"/>
                <a:gd name="T24" fmla="*/ 416 w 489"/>
                <a:gd name="T25" fmla="*/ 1156 h 1156"/>
                <a:gd name="T26" fmla="*/ 425 w 489"/>
                <a:gd name="T27" fmla="*/ 1156 h 1156"/>
                <a:gd name="T28" fmla="*/ 445 w 489"/>
                <a:gd name="T29" fmla="*/ 1150 h 1156"/>
                <a:gd name="T30" fmla="*/ 468 w 489"/>
                <a:gd name="T31" fmla="*/ 1135 h 1156"/>
                <a:gd name="T32" fmla="*/ 483 w 489"/>
                <a:gd name="T33" fmla="*/ 1111 h 1156"/>
                <a:gd name="T34" fmla="*/ 489 w 489"/>
                <a:gd name="T35" fmla="*/ 1091 h 1156"/>
                <a:gd name="T36" fmla="*/ 489 w 489"/>
                <a:gd name="T37" fmla="*/ 73 h 1156"/>
                <a:gd name="T38" fmla="*/ 489 w 489"/>
                <a:gd name="T39" fmla="*/ 66 h 1156"/>
                <a:gd name="T40" fmla="*/ 483 w 489"/>
                <a:gd name="T41" fmla="*/ 45 h 1156"/>
                <a:gd name="T42" fmla="*/ 468 w 489"/>
                <a:gd name="T43" fmla="*/ 22 h 1156"/>
                <a:gd name="T44" fmla="*/ 445 w 489"/>
                <a:gd name="T45" fmla="*/ 6 h 1156"/>
                <a:gd name="T46" fmla="*/ 425 w 489"/>
                <a:gd name="T47" fmla="*/ 1 h 1156"/>
                <a:gd name="T48" fmla="*/ 416 w 489"/>
                <a:gd name="T49" fmla="*/ 0 h 1156"/>
                <a:gd name="T50" fmla="*/ 416 w 489"/>
                <a:gd name="T51" fmla="*/ 64 h 1156"/>
                <a:gd name="T52" fmla="*/ 420 w 489"/>
                <a:gd name="T53" fmla="*/ 65 h 1156"/>
                <a:gd name="T54" fmla="*/ 426 w 489"/>
                <a:gd name="T55" fmla="*/ 70 h 1156"/>
                <a:gd name="T56" fmla="*/ 426 w 489"/>
                <a:gd name="T57" fmla="*/ 141 h 1156"/>
                <a:gd name="T58" fmla="*/ 63 w 489"/>
                <a:gd name="T59" fmla="*/ 73 h 1156"/>
                <a:gd name="T60" fmla="*/ 63 w 489"/>
                <a:gd name="T61" fmla="*/ 70 h 1156"/>
                <a:gd name="T62" fmla="*/ 68 w 489"/>
                <a:gd name="T63" fmla="*/ 65 h 1156"/>
                <a:gd name="T64" fmla="*/ 72 w 489"/>
                <a:gd name="T65" fmla="*/ 64 h 1156"/>
                <a:gd name="T66" fmla="*/ 63 w 489"/>
                <a:gd name="T67" fmla="*/ 329 h 1156"/>
                <a:gd name="T68" fmla="*/ 422 w 489"/>
                <a:gd name="T69" fmla="*/ 371 h 1156"/>
                <a:gd name="T70" fmla="*/ 63 w 489"/>
                <a:gd name="T71" fmla="*/ 269 h 1156"/>
                <a:gd name="T72" fmla="*/ 422 w 489"/>
                <a:gd name="T73" fmla="*/ 227 h 1156"/>
                <a:gd name="T74" fmla="*/ 63 w 489"/>
                <a:gd name="T75" fmla="*/ 269 h 1156"/>
                <a:gd name="T76" fmla="*/ 72 w 489"/>
                <a:gd name="T77" fmla="*/ 1093 h 1156"/>
                <a:gd name="T78" fmla="*/ 68 w 489"/>
                <a:gd name="T79" fmla="*/ 1092 h 1156"/>
                <a:gd name="T80" fmla="*/ 63 w 489"/>
                <a:gd name="T81" fmla="*/ 1087 h 1156"/>
                <a:gd name="T82" fmla="*/ 63 w 489"/>
                <a:gd name="T83" fmla="*/ 1029 h 1156"/>
                <a:gd name="T84" fmla="*/ 426 w 489"/>
                <a:gd name="T85" fmla="*/ 1084 h 1156"/>
                <a:gd name="T86" fmla="*/ 426 w 489"/>
                <a:gd name="T87" fmla="*/ 1087 h 1156"/>
                <a:gd name="T88" fmla="*/ 420 w 489"/>
                <a:gd name="T89" fmla="*/ 1092 h 1156"/>
                <a:gd name="T90" fmla="*/ 416 w 489"/>
                <a:gd name="T91" fmla="*/ 1093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" h="1156">
                  <a:moveTo>
                    <a:pt x="416" y="0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7" y="3"/>
                  </a:lnTo>
                  <a:lnTo>
                    <a:pt x="44" y="6"/>
                  </a:lnTo>
                  <a:lnTo>
                    <a:pt x="32" y="13"/>
                  </a:lnTo>
                  <a:lnTo>
                    <a:pt x="21" y="22"/>
                  </a:lnTo>
                  <a:lnTo>
                    <a:pt x="12" y="33"/>
                  </a:lnTo>
                  <a:lnTo>
                    <a:pt x="6" y="45"/>
                  </a:lnTo>
                  <a:lnTo>
                    <a:pt x="1" y="59"/>
                  </a:lnTo>
                  <a:lnTo>
                    <a:pt x="0" y="66"/>
                  </a:lnTo>
                  <a:lnTo>
                    <a:pt x="0" y="73"/>
                  </a:lnTo>
                  <a:lnTo>
                    <a:pt x="0" y="1084"/>
                  </a:lnTo>
                  <a:lnTo>
                    <a:pt x="0" y="1084"/>
                  </a:lnTo>
                  <a:lnTo>
                    <a:pt x="0" y="1091"/>
                  </a:lnTo>
                  <a:lnTo>
                    <a:pt x="1" y="1098"/>
                  </a:lnTo>
                  <a:lnTo>
                    <a:pt x="6" y="1111"/>
                  </a:lnTo>
                  <a:lnTo>
                    <a:pt x="12" y="1125"/>
                  </a:lnTo>
                  <a:lnTo>
                    <a:pt x="21" y="1135"/>
                  </a:lnTo>
                  <a:lnTo>
                    <a:pt x="32" y="1144"/>
                  </a:lnTo>
                  <a:lnTo>
                    <a:pt x="44" y="1150"/>
                  </a:lnTo>
                  <a:lnTo>
                    <a:pt x="57" y="1155"/>
                  </a:lnTo>
                  <a:lnTo>
                    <a:pt x="65" y="1156"/>
                  </a:lnTo>
                  <a:lnTo>
                    <a:pt x="72" y="1156"/>
                  </a:lnTo>
                  <a:lnTo>
                    <a:pt x="416" y="1156"/>
                  </a:lnTo>
                  <a:lnTo>
                    <a:pt x="416" y="1156"/>
                  </a:lnTo>
                  <a:lnTo>
                    <a:pt x="425" y="1156"/>
                  </a:lnTo>
                  <a:lnTo>
                    <a:pt x="432" y="1155"/>
                  </a:lnTo>
                  <a:lnTo>
                    <a:pt x="445" y="1150"/>
                  </a:lnTo>
                  <a:lnTo>
                    <a:pt x="457" y="1144"/>
                  </a:lnTo>
                  <a:lnTo>
                    <a:pt x="468" y="1135"/>
                  </a:lnTo>
                  <a:lnTo>
                    <a:pt x="476" y="1125"/>
                  </a:lnTo>
                  <a:lnTo>
                    <a:pt x="483" y="1111"/>
                  </a:lnTo>
                  <a:lnTo>
                    <a:pt x="488" y="1098"/>
                  </a:lnTo>
                  <a:lnTo>
                    <a:pt x="489" y="1091"/>
                  </a:lnTo>
                  <a:lnTo>
                    <a:pt x="489" y="1084"/>
                  </a:lnTo>
                  <a:lnTo>
                    <a:pt x="489" y="73"/>
                  </a:lnTo>
                  <a:lnTo>
                    <a:pt x="489" y="73"/>
                  </a:lnTo>
                  <a:lnTo>
                    <a:pt x="489" y="66"/>
                  </a:lnTo>
                  <a:lnTo>
                    <a:pt x="488" y="59"/>
                  </a:lnTo>
                  <a:lnTo>
                    <a:pt x="483" y="45"/>
                  </a:lnTo>
                  <a:lnTo>
                    <a:pt x="476" y="33"/>
                  </a:lnTo>
                  <a:lnTo>
                    <a:pt x="468" y="22"/>
                  </a:lnTo>
                  <a:lnTo>
                    <a:pt x="457" y="13"/>
                  </a:lnTo>
                  <a:lnTo>
                    <a:pt x="445" y="6"/>
                  </a:lnTo>
                  <a:lnTo>
                    <a:pt x="432" y="3"/>
                  </a:lnTo>
                  <a:lnTo>
                    <a:pt x="425" y="1"/>
                  </a:lnTo>
                  <a:lnTo>
                    <a:pt x="416" y="0"/>
                  </a:lnTo>
                  <a:lnTo>
                    <a:pt x="416" y="0"/>
                  </a:lnTo>
                  <a:close/>
                  <a:moveTo>
                    <a:pt x="72" y="64"/>
                  </a:moveTo>
                  <a:lnTo>
                    <a:pt x="416" y="64"/>
                  </a:lnTo>
                  <a:lnTo>
                    <a:pt x="416" y="64"/>
                  </a:lnTo>
                  <a:lnTo>
                    <a:pt x="420" y="65"/>
                  </a:lnTo>
                  <a:lnTo>
                    <a:pt x="423" y="66"/>
                  </a:lnTo>
                  <a:lnTo>
                    <a:pt x="426" y="70"/>
                  </a:lnTo>
                  <a:lnTo>
                    <a:pt x="426" y="73"/>
                  </a:lnTo>
                  <a:lnTo>
                    <a:pt x="426" y="141"/>
                  </a:lnTo>
                  <a:lnTo>
                    <a:pt x="63" y="14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8" y="65"/>
                  </a:lnTo>
                  <a:lnTo>
                    <a:pt x="72" y="64"/>
                  </a:lnTo>
                  <a:lnTo>
                    <a:pt x="72" y="64"/>
                  </a:lnTo>
                  <a:close/>
                  <a:moveTo>
                    <a:pt x="63" y="371"/>
                  </a:moveTo>
                  <a:lnTo>
                    <a:pt x="63" y="329"/>
                  </a:lnTo>
                  <a:lnTo>
                    <a:pt x="422" y="329"/>
                  </a:lnTo>
                  <a:lnTo>
                    <a:pt x="422" y="371"/>
                  </a:lnTo>
                  <a:lnTo>
                    <a:pt x="63" y="371"/>
                  </a:lnTo>
                  <a:close/>
                  <a:moveTo>
                    <a:pt x="63" y="269"/>
                  </a:moveTo>
                  <a:lnTo>
                    <a:pt x="63" y="227"/>
                  </a:lnTo>
                  <a:lnTo>
                    <a:pt x="422" y="227"/>
                  </a:lnTo>
                  <a:lnTo>
                    <a:pt x="422" y="269"/>
                  </a:lnTo>
                  <a:lnTo>
                    <a:pt x="63" y="269"/>
                  </a:lnTo>
                  <a:close/>
                  <a:moveTo>
                    <a:pt x="416" y="1093"/>
                  </a:moveTo>
                  <a:lnTo>
                    <a:pt x="72" y="1093"/>
                  </a:lnTo>
                  <a:lnTo>
                    <a:pt x="72" y="1093"/>
                  </a:lnTo>
                  <a:lnTo>
                    <a:pt x="68" y="1092"/>
                  </a:lnTo>
                  <a:lnTo>
                    <a:pt x="66" y="1090"/>
                  </a:lnTo>
                  <a:lnTo>
                    <a:pt x="63" y="1087"/>
                  </a:lnTo>
                  <a:lnTo>
                    <a:pt x="63" y="1084"/>
                  </a:lnTo>
                  <a:lnTo>
                    <a:pt x="63" y="1029"/>
                  </a:lnTo>
                  <a:lnTo>
                    <a:pt x="426" y="1029"/>
                  </a:lnTo>
                  <a:lnTo>
                    <a:pt x="426" y="1084"/>
                  </a:lnTo>
                  <a:lnTo>
                    <a:pt x="426" y="1084"/>
                  </a:lnTo>
                  <a:lnTo>
                    <a:pt x="426" y="1087"/>
                  </a:lnTo>
                  <a:lnTo>
                    <a:pt x="423" y="1090"/>
                  </a:lnTo>
                  <a:lnTo>
                    <a:pt x="420" y="1092"/>
                  </a:lnTo>
                  <a:lnTo>
                    <a:pt x="416" y="1093"/>
                  </a:lnTo>
                  <a:lnTo>
                    <a:pt x="416" y="1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61" name="Freeform 174">
              <a:extLst>
                <a:ext uri="{FF2B5EF4-FFF2-40B4-BE49-F238E27FC236}">
                  <a16:creationId xmlns:a16="http://schemas.microsoft.com/office/drawing/2014/main" id="{86121D95-4357-4796-83A5-E68F83372CB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263546" y="3927798"/>
              <a:ext cx="368505" cy="872932"/>
            </a:xfrm>
            <a:custGeom>
              <a:avLst/>
              <a:gdLst>
                <a:gd name="T0" fmla="*/ 72 w 489"/>
                <a:gd name="T1" fmla="*/ 0 h 1156"/>
                <a:gd name="T2" fmla="*/ 65 w 489"/>
                <a:gd name="T3" fmla="*/ 1 h 1156"/>
                <a:gd name="T4" fmla="*/ 44 w 489"/>
                <a:gd name="T5" fmla="*/ 6 h 1156"/>
                <a:gd name="T6" fmla="*/ 21 w 489"/>
                <a:gd name="T7" fmla="*/ 22 h 1156"/>
                <a:gd name="T8" fmla="*/ 6 w 489"/>
                <a:gd name="T9" fmla="*/ 45 h 1156"/>
                <a:gd name="T10" fmla="*/ 0 w 489"/>
                <a:gd name="T11" fmla="*/ 66 h 1156"/>
                <a:gd name="T12" fmla="*/ 0 w 489"/>
                <a:gd name="T13" fmla="*/ 1084 h 1156"/>
                <a:gd name="T14" fmla="*/ 0 w 489"/>
                <a:gd name="T15" fmla="*/ 1091 h 1156"/>
                <a:gd name="T16" fmla="*/ 6 w 489"/>
                <a:gd name="T17" fmla="*/ 1111 h 1156"/>
                <a:gd name="T18" fmla="*/ 21 w 489"/>
                <a:gd name="T19" fmla="*/ 1135 h 1156"/>
                <a:gd name="T20" fmla="*/ 44 w 489"/>
                <a:gd name="T21" fmla="*/ 1150 h 1156"/>
                <a:gd name="T22" fmla="*/ 65 w 489"/>
                <a:gd name="T23" fmla="*/ 1156 h 1156"/>
                <a:gd name="T24" fmla="*/ 416 w 489"/>
                <a:gd name="T25" fmla="*/ 1156 h 1156"/>
                <a:gd name="T26" fmla="*/ 425 w 489"/>
                <a:gd name="T27" fmla="*/ 1156 h 1156"/>
                <a:gd name="T28" fmla="*/ 445 w 489"/>
                <a:gd name="T29" fmla="*/ 1150 h 1156"/>
                <a:gd name="T30" fmla="*/ 468 w 489"/>
                <a:gd name="T31" fmla="*/ 1135 h 1156"/>
                <a:gd name="T32" fmla="*/ 483 w 489"/>
                <a:gd name="T33" fmla="*/ 1111 h 1156"/>
                <a:gd name="T34" fmla="*/ 489 w 489"/>
                <a:gd name="T35" fmla="*/ 1091 h 1156"/>
                <a:gd name="T36" fmla="*/ 489 w 489"/>
                <a:gd name="T37" fmla="*/ 73 h 1156"/>
                <a:gd name="T38" fmla="*/ 489 w 489"/>
                <a:gd name="T39" fmla="*/ 66 h 1156"/>
                <a:gd name="T40" fmla="*/ 483 w 489"/>
                <a:gd name="T41" fmla="*/ 45 h 1156"/>
                <a:gd name="T42" fmla="*/ 468 w 489"/>
                <a:gd name="T43" fmla="*/ 22 h 1156"/>
                <a:gd name="T44" fmla="*/ 445 w 489"/>
                <a:gd name="T45" fmla="*/ 6 h 1156"/>
                <a:gd name="T46" fmla="*/ 425 w 489"/>
                <a:gd name="T47" fmla="*/ 1 h 1156"/>
                <a:gd name="T48" fmla="*/ 416 w 489"/>
                <a:gd name="T49" fmla="*/ 0 h 1156"/>
                <a:gd name="T50" fmla="*/ 416 w 489"/>
                <a:gd name="T51" fmla="*/ 64 h 1156"/>
                <a:gd name="T52" fmla="*/ 420 w 489"/>
                <a:gd name="T53" fmla="*/ 65 h 1156"/>
                <a:gd name="T54" fmla="*/ 426 w 489"/>
                <a:gd name="T55" fmla="*/ 70 h 1156"/>
                <a:gd name="T56" fmla="*/ 426 w 489"/>
                <a:gd name="T57" fmla="*/ 141 h 1156"/>
                <a:gd name="T58" fmla="*/ 63 w 489"/>
                <a:gd name="T59" fmla="*/ 73 h 1156"/>
                <a:gd name="T60" fmla="*/ 63 w 489"/>
                <a:gd name="T61" fmla="*/ 70 h 1156"/>
                <a:gd name="T62" fmla="*/ 68 w 489"/>
                <a:gd name="T63" fmla="*/ 65 h 1156"/>
                <a:gd name="T64" fmla="*/ 72 w 489"/>
                <a:gd name="T65" fmla="*/ 64 h 1156"/>
                <a:gd name="T66" fmla="*/ 63 w 489"/>
                <a:gd name="T67" fmla="*/ 329 h 1156"/>
                <a:gd name="T68" fmla="*/ 422 w 489"/>
                <a:gd name="T69" fmla="*/ 371 h 1156"/>
                <a:gd name="T70" fmla="*/ 63 w 489"/>
                <a:gd name="T71" fmla="*/ 269 h 1156"/>
                <a:gd name="T72" fmla="*/ 422 w 489"/>
                <a:gd name="T73" fmla="*/ 227 h 1156"/>
                <a:gd name="T74" fmla="*/ 63 w 489"/>
                <a:gd name="T75" fmla="*/ 269 h 1156"/>
                <a:gd name="T76" fmla="*/ 72 w 489"/>
                <a:gd name="T77" fmla="*/ 1093 h 1156"/>
                <a:gd name="T78" fmla="*/ 68 w 489"/>
                <a:gd name="T79" fmla="*/ 1092 h 1156"/>
                <a:gd name="T80" fmla="*/ 63 w 489"/>
                <a:gd name="T81" fmla="*/ 1087 h 1156"/>
                <a:gd name="T82" fmla="*/ 63 w 489"/>
                <a:gd name="T83" fmla="*/ 1029 h 1156"/>
                <a:gd name="T84" fmla="*/ 426 w 489"/>
                <a:gd name="T85" fmla="*/ 1084 h 1156"/>
                <a:gd name="T86" fmla="*/ 426 w 489"/>
                <a:gd name="T87" fmla="*/ 1087 h 1156"/>
                <a:gd name="T88" fmla="*/ 420 w 489"/>
                <a:gd name="T89" fmla="*/ 1092 h 1156"/>
                <a:gd name="T90" fmla="*/ 416 w 489"/>
                <a:gd name="T91" fmla="*/ 1093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" h="1156">
                  <a:moveTo>
                    <a:pt x="416" y="0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7" y="3"/>
                  </a:lnTo>
                  <a:lnTo>
                    <a:pt x="44" y="6"/>
                  </a:lnTo>
                  <a:lnTo>
                    <a:pt x="32" y="13"/>
                  </a:lnTo>
                  <a:lnTo>
                    <a:pt x="21" y="22"/>
                  </a:lnTo>
                  <a:lnTo>
                    <a:pt x="12" y="33"/>
                  </a:lnTo>
                  <a:lnTo>
                    <a:pt x="6" y="45"/>
                  </a:lnTo>
                  <a:lnTo>
                    <a:pt x="1" y="59"/>
                  </a:lnTo>
                  <a:lnTo>
                    <a:pt x="0" y="66"/>
                  </a:lnTo>
                  <a:lnTo>
                    <a:pt x="0" y="73"/>
                  </a:lnTo>
                  <a:lnTo>
                    <a:pt x="0" y="1084"/>
                  </a:lnTo>
                  <a:lnTo>
                    <a:pt x="0" y="1084"/>
                  </a:lnTo>
                  <a:lnTo>
                    <a:pt x="0" y="1091"/>
                  </a:lnTo>
                  <a:lnTo>
                    <a:pt x="1" y="1098"/>
                  </a:lnTo>
                  <a:lnTo>
                    <a:pt x="6" y="1111"/>
                  </a:lnTo>
                  <a:lnTo>
                    <a:pt x="12" y="1125"/>
                  </a:lnTo>
                  <a:lnTo>
                    <a:pt x="21" y="1135"/>
                  </a:lnTo>
                  <a:lnTo>
                    <a:pt x="32" y="1144"/>
                  </a:lnTo>
                  <a:lnTo>
                    <a:pt x="44" y="1150"/>
                  </a:lnTo>
                  <a:lnTo>
                    <a:pt x="57" y="1155"/>
                  </a:lnTo>
                  <a:lnTo>
                    <a:pt x="65" y="1156"/>
                  </a:lnTo>
                  <a:lnTo>
                    <a:pt x="72" y="1156"/>
                  </a:lnTo>
                  <a:lnTo>
                    <a:pt x="416" y="1156"/>
                  </a:lnTo>
                  <a:lnTo>
                    <a:pt x="416" y="1156"/>
                  </a:lnTo>
                  <a:lnTo>
                    <a:pt x="425" y="1156"/>
                  </a:lnTo>
                  <a:lnTo>
                    <a:pt x="432" y="1155"/>
                  </a:lnTo>
                  <a:lnTo>
                    <a:pt x="445" y="1150"/>
                  </a:lnTo>
                  <a:lnTo>
                    <a:pt x="457" y="1144"/>
                  </a:lnTo>
                  <a:lnTo>
                    <a:pt x="468" y="1135"/>
                  </a:lnTo>
                  <a:lnTo>
                    <a:pt x="476" y="1125"/>
                  </a:lnTo>
                  <a:lnTo>
                    <a:pt x="483" y="1111"/>
                  </a:lnTo>
                  <a:lnTo>
                    <a:pt x="488" y="1098"/>
                  </a:lnTo>
                  <a:lnTo>
                    <a:pt x="489" y="1091"/>
                  </a:lnTo>
                  <a:lnTo>
                    <a:pt x="489" y="1084"/>
                  </a:lnTo>
                  <a:lnTo>
                    <a:pt x="489" y="73"/>
                  </a:lnTo>
                  <a:lnTo>
                    <a:pt x="489" y="73"/>
                  </a:lnTo>
                  <a:lnTo>
                    <a:pt x="489" y="66"/>
                  </a:lnTo>
                  <a:lnTo>
                    <a:pt x="488" y="59"/>
                  </a:lnTo>
                  <a:lnTo>
                    <a:pt x="483" y="45"/>
                  </a:lnTo>
                  <a:lnTo>
                    <a:pt x="476" y="33"/>
                  </a:lnTo>
                  <a:lnTo>
                    <a:pt x="468" y="22"/>
                  </a:lnTo>
                  <a:lnTo>
                    <a:pt x="457" y="13"/>
                  </a:lnTo>
                  <a:lnTo>
                    <a:pt x="445" y="6"/>
                  </a:lnTo>
                  <a:lnTo>
                    <a:pt x="432" y="3"/>
                  </a:lnTo>
                  <a:lnTo>
                    <a:pt x="425" y="1"/>
                  </a:lnTo>
                  <a:lnTo>
                    <a:pt x="416" y="0"/>
                  </a:lnTo>
                  <a:lnTo>
                    <a:pt x="416" y="0"/>
                  </a:lnTo>
                  <a:close/>
                  <a:moveTo>
                    <a:pt x="72" y="64"/>
                  </a:moveTo>
                  <a:lnTo>
                    <a:pt x="416" y="64"/>
                  </a:lnTo>
                  <a:lnTo>
                    <a:pt x="416" y="64"/>
                  </a:lnTo>
                  <a:lnTo>
                    <a:pt x="420" y="65"/>
                  </a:lnTo>
                  <a:lnTo>
                    <a:pt x="423" y="66"/>
                  </a:lnTo>
                  <a:lnTo>
                    <a:pt x="426" y="70"/>
                  </a:lnTo>
                  <a:lnTo>
                    <a:pt x="426" y="73"/>
                  </a:lnTo>
                  <a:lnTo>
                    <a:pt x="426" y="141"/>
                  </a:lnTo>
                  <a:lnTo>
                    <a:pt x="63" y="14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8" y="65"/>
                  </a:lnTo>
                  <a:lnTo>
                    <a:pt x="72" y="64"/>
                  </a:lnTo>
                  <a:lnTo>
                    <a:pt x="72" y="64"/>
                  </a:lnTo>
                  <a:close/>
                  <a:moveTo>
                    <a:pt x="63" y="371"/>
                  </a:moveTo>
                  <a:lnTo>
                    <a:pt x="63" y="329"/>
                  </a:lnTo>
                  <a:lnTo>
                    <a:pt x="422" y="329"/>
                  </a:lnTo>
                  <a:lnTo>
                    <a:pt x="422" y="371"/>
                  </a:lnTo>
                  <a:lnTo>
                    <a:pt x="63" y="371"/>
                  </a:lnTo>
                  <a:close/>
                  <a:moveTo>
                    <a:pt x="63" y="269"/>
                  </a:moveTo>
                  <a:lnTo>
                    <a:pt x="63" y="227"/>
                  </a:lnTo>
                  <a:lnTo>
                    <a:pt x="422" y="227"/>
                  </a:lnTo>
                  <a:lnTo>
                    <a:pt x="422" y="269"/>
                  </a:lnTo>
                  <a:lnTo>
                    <a:pt x="63" y="269"/>
                  </a:lnTo>
                  <a:close/>
                  <a:moveTo>
                    <a:pt x="416" y="1093"/>
                  </a:moveTo>
                  <a:lnTo>
                    <a:pt x="72" y="1093"/>
                  </a:lnTo>
                  <a:lnTo>
                    <a:pt x="72" y="1093"/>
                  </a:lnTo>
                  <a:lnTo>
                    <a:pt x="68" y="1092"/>
                  </a:lnTo>
                  <a:lnTo>
                    <a:pt x="66" y="1090"/>
                  </a:lnTo>
                  <a:lnTo>
                    <a:pt x="63" y="1087"/>
                  </a:lnTo>
                  <a:lnTo>
                    <a:pt x="63" y="1084"/>
                  </a:lnTo>
                  <a:lnTo>
                    <a:pt x="63" y="1029"/>
                  </a:lnTo>
                  <a:lnTo>
                    <a:pt x="426" y="1029"/>
                  </a:lnTo>
                  <a:lnTo>
                    <a:pt x="426" y="1084"/>
                  </a:lnTo>
                  <a:lnTo>
                    <a:pt x="426" y="1084"/>
                  </a:lnTo>
                  <a:lnTo>
                    <a:pt x="426" y="1087"/>
                  </a:lnTo>
                  <a:lnTo>
                    <a:pt x="423" y="1090"/>
                  </a:lnTo>
                  <a:lnTo>
                    <a:pt x="420" y="1092"/>
                  </a:lnTo>
                  <a:lnTo>
                    <a:pt x="416" y="1093"/>
                  </a:lnTo>
                  <a:lnTo>
                    <a:pt x="416" y="1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</p:grpSp>
      <p:sp>
        <p:nvSpPr>
          <p:cNvPr id="62" name="Textfeld 31">
            <a:extLst>
              <a:ext uri="{FF2B5EF4-FFF2-40B4-BE49-F238E27FC236}">
                <a16:creationId xmlns:a16="http://schemas.microsoft.com/office/drawing/2014/main" id="{850C2338-08D2-46CF-8B3F-37FD6FF46555}"/>
              </a:ext>
            </a:extLst>
          </p:cNvPr>
          <p:cNvSpPr txBox="1"/>
          <p:nvPr/>
        </p:nvSpPr>
        <p:spPr>
          <a:xfrm>
            <a:off x="272868" y="585473"/>
            <a:ext cx="2479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1519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4B9E4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Microsoft Azure </a:t>
            </a:r>
          </a:p>
        </p:txBody>
      </p:sp>
    </p:spTree>
    <p:extLst>
      <p:ext uri="{BB962C8B-B14F-4D97-AF65-F5344CB8AC3E}">
        <p14:creationId xmlns:p14="http://schemas.microsoft.com/office/powerpoint/2010/main" val="2278753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 &amp; Reminders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>
              <a:buClr>
                <a:srgbClr val="00A6FB"/>
              </a:buClr>
            </a:pPr>
            <a:r>
              <a:rPr lang="en-US" sz="2000" dirty="0">
                <a:latin typeface="Calibri Light" charset="0"/>
              </a:rPr>
              <a:t>Get your Dynatrace SaaS or Managed Trial: </a:t>
            </a:r>
            <a:r>
              <a:rPr lang="en-US" sz="2000" dirty="0">
                <a:latin typeface="Calibri Light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http://bit.ly/dtsaastrial</a:t>
            </a:r>
            <a:r>
              <a:rPr lang="en-US" sz="2000" dirty="0">
                <a:latin typeface="Calibri Light" charset="0"/>
              </a:rPr>
              <a:t> </a:t>
            </a:r>
          </a:p>
          <a:p>
            <a:pPr lvl="0">
              <a:buClr>
                <a:srgbClr val="00A6FB"/>
              </a:buClr>
            </a:pPr>
            <a:r>
              <a:rPr lang="en-US" sz="2000" dirty="0">
                <a:latin typeface="Calibri Light" charset="0"/>
              </a:rPr>
              <a:t>Meetups and User Groups: We are happy to present!</a:t>
            </a:r>
          </a:p>
          <a:p>
            <a:pPr lvl="1">
              <a:buClr>
                <a:srgbClr val="00A6FB"/>
              </a:buClr>
            </a:pPr>
            <a:r>
              <a:rPr lang="en-US" sz="1600" dirty="0">
                <a:latin typeface="Calibri Light" charset="0"/>
              </a:rPr>
              <a:t>PERFORM Events: </a:t>
            </a:r>
            <a:r>
              <a:rPr lang="en-US" sz="1600" dirty="0">
                <a:latin typeface="Calibri Light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https://perform.dynatrace.com</a:t>
            </a:r>
            <a:r>
              <a:rPr lang="en-US" sz="1600" dirty="0"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600" dirty="0">
                <a:latin typeface="Calibri Light" charset="0"/>
              </a:rPr>
              <a:t>Upcoming Performance Clinics &amp; other webinars: </a:t>
            </a:r>
            <a:r>
              <a:rPr lang="en-US" sz="1600" dirty="0">
                <a:latin typeface="Calibri Light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https://www.dynatrace.com/news/webinar/upcoming</a:t>
            </a:r>
            <a:r>
              <a:rPr lang="en-US" sz="1600" dirty="0"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600" dirty="0">
                <a:latin typeface="Calibri Light" charset="0"/>
              </a:rPr>
              <a:t>More events: </a:t>
            </a:r>
            <a:r>
              <a:rPr lang="en-US" sz="1600" dirty="0">
                <a:latin typeface="Calibri Light" charset="0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https://www.dynatrace.com/company/events/</a:t>
            </a:r>
            <a:endParaRPr lang="en-US" sz="1600" dirty="0">
              <a:latin typeface="Calibri Light" charset="0"/>
            </a:endParaRPr>
          </a:p>
          <a:p>
            <a:pPr lvl="1">
              <a:buClr>
                <a:srgbClr val="00A6FB"/>
              </a:buClr>
            </a:pPr>
            <a:r>
              <a:rPr lang="en-US" sz="1600" dirty="0">
                <a:latin typeface="Calibri Light" charset="0"/>
              </a:rPr>
              <a:t>More user groups: </a:t>
            </a:r>
            <a:r>
              <a:rPr lang="en-US" sz="1600" dirty="0">
                <a:latin typeface="Calibri Light" charset="0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https://community.dynatrace.com/community/display/PUBEVENTS/Events</a:t>
            </a:r>
            <a:r>
              <a:rPr lang="en-US" sz="1600" dirty="0">
                <a:latin typeface="Calibri Light" charset="0"/>
              </a:rPr>
              <a:t> </a:t>
            </a:r>
          </a:p>
          <a:p>
            <a:pPr lvl="0">
              <a:buClr>
                <a:srgbClr val="00A6FB"/>
              </a:buClr>
            </a:pPr>
            <a:r>
              <a:rPr lang="en-US" sz="2000" dirty="0">
                <a:latin typeface="Calibri Light" charset="0"/>
              </a:rPr>
              <a:t>Online Training Material</a:t>
            </a:r>
          </a:p>
          <a:p>
            <a:pPr lvl="1">
              <a:buClr>
                <a:srgbClr val="00A6FB"/>
              </a:buClr>
            </a:pPr>
            <a:r>
              <a:rPr lang="en-US" sz="1600" dirty="0">
                <a:latin typeface="Calibri Light" charset="0"/>
              </a:rPr>
              <a:t>Dynatrace University: </a:t>
            </a:r>
            <a:r>
              <a:rPr lang="en-US" sz="1600" dirty="0">
                <a:latin typeface="Calibri Light" charset="0"/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http://university.dynatrace.com</a:t>
            </a:r>
            <a:r>
              <a:rPr lang="en-US" sz="1600" dirty="0"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600" dirty="0">
                <a:latin typeface="Calibri Light" charset="0"/>
              </a:rPr>
              <a:t>Dynatrace </a:t>
            </a:r>
            <a:r>
              <a:rPr lang="en-US" sz="1600" dirty="0" err="1">
                <a:latin typeface="Calibri Light" charset="0"/>
              </a:rPr>
              <a:t>FullStack</a:t>
            </a:r>
            <a:r>
              <a:rPr lang="en-US" sz="1600" dirty="0">
                <a:latin typeface="Calibri Light" charset="0"/>
              </a:rPr>
              <a:t> YouTube Playlist: </a:t>
            </a:r>
            <a:r>
              <a:rPr lang="en-US" sz="1600" dirty="0">
                <a:latin typeface="Calibri Light" charset="0"/>
                <a:hlinkClick r:id="rId8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http://bit.ly/oneagenttutorials</a:t>
            </a:r>
            <a:r>
              <a:rPr lang="en-US" sz="1600" dirty="0"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600" dirty="0">
                <a:latin typeface="Calibri Light" charset="0"/>
              </a:rPr>
              <a:t>Dynatrace Coffee Breaks: </a:t>
            </a:r>
            <a:r>
              <a:rPr lang="en-US" sz="1600" dirty="0">
                <a:latin typeface="Calibri Light" charset="0"/>
                <a:hlinkClick r:id="rId9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http://dynatrace.ai/coffeebreak</a:t>
            </a:r>
            <a:r>
              <a:rPr lang="en-US" sz="1600" dirty="0"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600" dirty="0">
                <a:latin typeface="Calibri Light" charset="0"/>
              </a:rPr>
              <a:t>Dynatrace Power Demos: </a:t>
            </a:r>
            <a:r>
              <a:rPr lang="en-US" sz="1600" dirty="0">
                <a:latin typeface="Calibri Light" charset="0"/>
                <a:hlinkClick r:id="rId10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https://www.dynatrace.com/demos/</a:t>
            </a:r>
            <a:r>
              <a:rPr lang="en-US" sz="1600" dirty="0">
                <a:latin typeface="Calibri Light" charset="0"/>
              </a:rPr>
              <a:t> </a:t>
            </a:r>
          </a:p>
          <a:p>
            <a:pPr>
              <a:buClr>
                <a:srgbClr val="00A6FB"/>
              </a:buClr>
            </a:pPr>
            <a:r>
              <a:rPr lang="en-US" sz="2000" dirty="0" err="1">
                <a:latin typeface="Calibri Light" charset="0"/>
              </a:rPr>
              <a:t>PurePerformance</a:t>
            </a:r>
            <a:r>
              <a:rPr lang="en-US" sz="2000" dirty="0">
                <a:latin typeface="Calibri Light" charset="0"/>
              </a:rPr>
              <a:t> Podcast: </a:t>
            </a:r>
            <a:r>
              <a:rPr lang="en-US" sz="2000" dirty="0">
                <a:latin typeface="Calibri Light" charset="0"/>
                <a:hlinkClick r:id="rId11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http://bit.ly/pureperf</a:t>
            </a:r>
            <a:endParaRPr lang="en-US" sz="2000" dirty="0">
              <a:latin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37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C95663-E7D9-4D67-9641-0E375EE14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https://perform.dynatrace.com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8C4D9C-8577-4BC7-95B3-547D0F974E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2136" y="1670816"/>
            <a:ext cx="7255448" cy="3756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8208C0-0816-4C32-88CA-7E573B82F3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96238" y="141142"/>
            <a:ext cx="3476625" cy="2949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00E146-FA68-466A-B686-CD72D1A5EB6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05762" y="3135953"/>
            <a:ext cx="3457575" cy="3580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0541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2619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erade Verbindung mit Pfeil 32">
            <a:extLst>
              <a:ext uri="{FF2B5EF4-FFF2-40B4-BE49-F238E27FC236}">
                <a16:creationId xmlns:a16="http://schemas.microsoft.com/office/drawing/2014/main" id="{29C4EB21-BF7B-4B23-867A-3099EB50DF16}"/>
              </a:ext>
            </a:extLst>
          </p:cNvPr>
          <p:cNvCxnSpPr>
            <a:cxnSpLocks/>
          </p:cNvCxnSpPr>
          <p:nvPr/>
        </p:nvCxnSpPr>
        <p:spPr>
          <a:xfrm>
            <a:off x="2461815" y="1903250"/>
            <a:ext cx="3028667" cy="0"/>
          </a:xfrm>
          <a:prstGeom prst="straightConnector1">
            <a:avLst/>
          </a:prstGeom>
          <a:noFill/>
          <a:ln w="38100" cap="flat" cmpd="sng" algn="ctr">
            <a:solidFill>
              <a:srgbClr val="5FB2BD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9" name="Textfeld 33">
            <a:extLst>
              <a:ext uri="{FF2B5EF4-FFF2-40B4-BE49-F238E27FC236}">
                <a16:creationId xmlns:a16="http://schemas.microsoft.com/office/drawing/2014/main" id="{9DB01C08-BF48-4F1A-BAA0-AD86841FC410}"/>
              </a:ext>
            </a:extLst>
          </p:cNvPr>
          <p:cNvSpPr txBox="1"/>
          <p:nvPr/>
        </p:nvSpPr>
        <p:spPr>
          <a:xfrm>
            <a:off x="3010183" y="1524638"/>
            <a:ext cx="2170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1519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(1)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Automatic Monitoring </a:t>
            </a:r>
          </a:p>
        </p:txBody>
      </p:sp>
      <p:sp>
        <p:nvSpPr>
          <p:cNvPr id="35" name="Textfeld 33">
            <a:extLst>
              <a:ext uri="{FF2B5EF4-FFF2-40B4-BE49-F238E27FC236}">
                <a16:creationId xmlns:a16="http://schemas.microsoft.com/office/drawing/2014/main" id="{B55DEA77-D7D9-4500-B142-AD1CB8824734}"/>
              </a:ext>
            </a:extLst>
          </p:cNvPr>
          <p:cNvSpPr txBox="1"/>
          <p:nvPr/>
        </p:nvSpPr>
        <p:spPr>
          <a:xfrm>
            <a:off x="3257628" y="3580625"/>
            <a:ext cx="1771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1519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(1)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Deploy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OneAgent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38" name="Gerade Verbindung mit Pfeil 32">
            <a:extLst>
              <a:ext uri="{FF2B5EF4-FFF2-40B4-BE49-F238E27FC236}">
                <a16:creationId xmlns:a16="http://schemas.microsoft.com/office/drawing/2014/main" id="{B29D18B2-B44C-40A0-A818-FFD0A52BD40E}"/>
              </a:ext>
            </a:extLst>
          </p:cNvPr>
          <p:cNvCxnSpPr>
            <a:cxnSpLocks/>
          </p:cNvCxnSpPr>
          <p:nvPr/>
        </p:nvCxnSpPr>
        <p:spPr>
          <a:xfrm flipH="1">
            <a:off x="2461815" y="4043764"/>
            <a:ext cx="3781074" cy="0"/>
          </a:xfrm>
          <a:prstGeom prst="straightConnector1">
            <a:avLst/>
          </a:prstGeom>
          <a:noFill/>
          <a:ln w="38100" cap="flat" cmpd="sng" algn="ctr">
            <a:solidFill>
              <a:srgbClr val="5FB2BD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F8A445D6-EC5F-45B2-9601-FC83CF0889B9}"/>
              </a:ext>
            </a:extLst>
          </p:cNvPr>
          <p:cNvSpPr/>
          <p:nvPr/>
        </p:nvSpPr>
        <p:spPr>
          <a:xfrm>
            <a:off x="8208020" y="943758"/>
            <a:ext cx="3710715" cy="52179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BAA56A9-3B00-480C-A782-58E539A08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637" y="1462829"/>
            <a:ext cx="3439486" cy="14917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8898382-7445-4F8D-87E9-0F16B9C6F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637" y="3125171"/>
            <a:ext cx="3439486" cy="163364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5FEDA67-3AA9-4421-8892-356F1C0A4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4545" y="4939445"/>
            <a:ext cx="3449670" cy="1045964"/>
          </a:xfrm>
          <a:prstGeom prst="rect">
            <a:avLst/>
          </a:prstGeom>
        </p:spPr>
      </p:pic>
      <p:sp>
        <p:nvSpPr>
          <p:cNvPr id="43" name="Textfeld 33">
            <a:extLst>
              <a:ext uri="{FF2B5EF4-FFF2-40B4-BE49-F238E27FC236}">
                <a16:creationId xmlns:a16="http://schemas.microsoft.com/office/drawing/2014/main" id="{DA744D63-0068-4EAD-8002-29AFC2B1A555}"/>
              </a:ext>
            </a:extLst>
          </p:cNvPr>
          <p:cNvSpPr txBox="1"/>
          <p:nvPr/>
        </p:nvSpPr>
        <p:spPr>
          <a:xfrm>
            <a:off x="8123908" y="1022938"/>
            <a:ext cx="3710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1519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(1)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Full Stack Monitoring Data in Dynatrace</a:t>
            </a:r>
          </a:p>
        </p:txBody>
      </p:sp>
      <p:sp>
        <p:nvSpPr>
          <p:cNvPr id="44" name="Textfeld 30">
            <a:extLst>
              <a:ext uri="{FF2B5EF4-FFF2-40B4-BE49-F238E27FC236}">
                <a16:creationId xmlns:a16="http://schemas.microsoft.com/office/drawing/2014/main" id="{1927C331-D95A-4BB0-B629-5B2CA805A88A}"/>
              </a:ext>
            </a:extLst>
          </p:cNvPr>
          <p:cNvSpPr txBox="1"/>
          <p:nvPr/>
        </p:nvSpPr>
        <p:spPr>
          <a:xfrm>
            <a:off x="8919479" y="449725"/>
            <a:ext cx="200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1519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Monitoring Data</a:t>
            </a:r>
          </a:p>
        </p:txBody>
      </p:sp>
      <p:pic>
        <p:nvPicPr>
          <p:cNvPr id="46" name="Inhaltsplatzhalter 9">
            <a:extLst>
              <a:ext uri="{FF2B5EF4-FFF2-40B4-BE49-F238E27FC236}">
                <a16:creationId xmlns:a16="http://schemas.microsoft.com/office/drawing/2014/main" id="{064D8054-3429-485A-9AD6-101BEAD7DB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591" y="5089699"/>
            <a:ext cx="7025187" cy="929721"/>
          </a:xfrm>
          <a:prstGeom prst="rect">
            <a:avLst/>
          </a:prstGeom>
          <a:ln>
            <a:solidFill>
              <a:srgbClr val="4B4B4B"/>
            </a:solidFill>
          </a:ln>
        </p:spPr>
      </p:pic>
      <p:sp>
        <p:nvSpPr>
          <p:cNvPr id="47" name="Textfeld 2">
            <a:extLst>
              <a:ext uri="{FF2B5EF4-FFF2-40B4-BE49-F238E27FC236}">
                <a16:creationId xmlns:a16="http://schemas.microsoft.com/office/drawing/2014/main" id="{A85ED0FD-3F47-4FBE-B2C1-C71984225C49}"/>
              </a:ext>
            </a:extLst>
          </p:cNvPr>
          <p:cNvSpPr txBox="1"/>
          <p:nvPr/>
        </p:nvSpPr>
        <p:spPr>
          <a:xfrm>
            <a:off x="509641" y="5141598"/>
            <a:ext cx="1212896" cy="1969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152053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4B4B4B"/>
              </a:buClr>
              <a:buSzPct val="9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Grotesk Next Ultra" pitchFamily="2" charset="0"/>
                <a:ea typeface="TeleGrotesk Next Ultra" pitchFamily="2" charset="0"/>
                <a:cs typeface="TeleGrotesk Next Ultra" pitchFamily="2" charset="0"/>
              </a:rPr>
              <a:t>Pipeline View</a:t>
            </a:r>
          </a:p>
        </p:txBody>
      </p:sp>
      <p:sp>
        <p:nvSpPr>
          <p:cNvPr id="48" name="Freeform 5">
            <a:extLst>
              <a:ext uri="{FF2B5EF4-FFF2-40B4-BE49-F238E27FC236}">
                <a16:creationId xmlns:a16="http://schemas.microsoft.com/office/drawing/2014/main" id="{76E92E9F-E006-4D27-82E2-3A1057E8E2A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242889" y="3327445"/>
            <a:ext cx="482273" cy="1139995"/>
          </a:xfrm>
          <a:custGeom>
            <a:avLst/>
            <a:gdLst>
              <a:gd name="T0" fmla="*/ 266 w 305"/>
              <a:gd name="T1" fmla="*/ 87 h 720"/>
              <a:gd name="T2" fmla="*/ 266 w 305"/>
              <a:gd name="T3" fmla="*/ 87 h 720"/>
              <a:gd name="T4" fmla="*/ 39 w 305"/>
              <a:gd name="T5" fmla="*/ 87 h 720"/>
              <a:gd name="T6" fmla="*/ 39 w 305"/>
              <a:gd name="T7" fmla="*/ 45 h 720"/>
              <a:gd name="T8" fmla="*/ 45 w 305"/>
              <a:gd name="T9" fmla="*/ 40 h 720"/>
              <a:gd name="T10" fmla="*/ 260 w 305"/>
              <a:gd name="T11" fmla="*/ 40 h 720"/>
              <a:gd name="T12" fmla="*/ 266 w 305"/>
              <a:gd name="T13" fmla="*/ 45 h 720"/>
              <a:gd name="T14" fmla="*/ 266 w 305"/>
              <a:gd name="T15" fmla="*/ 87 h 720"/>
              <a:gd name="T16" fmla="*/ 266 w 305"/>
              <a:gd name="T17" fmla="*/ 675 h 720"/>
              <a:gd name="T18" fmla="*/ 266 w 305"/>
              <a:gd name="T19" fmla="*/ 675 h 720"/>
              <a:gd name="T20" fmla="*/ 260 w 305"/>
              <a:gd name="T21" fmla="*/ 681 h 720"/>
              <a:gd name="T22" fmla="*/ 45 w 305"/>
              <a:gd name="T23" fmla="*/ 681 h 720"/>
              <a:gd name="T24" fmla="*/ 39 w 305"/>
              <a:gd name="T25" fmla="*/ 675 h 720"/>
              <a:gd name="T26" fmla="*/ 39 w 305"/>
              <a:gd name="T27" fmla="*/ 641 h 720"/>
              <a:gd name="T28" fmla="*/ 266 w 305"/>
              <a:gd name="T29" fmla="*/ 641 h 720"/>
              <a:gd name="T30" fmla="*/ 266 w 305"/>
              <a:gd name="T31" fmla="*/ 675 h 720"/>
              <a:gd name="T32" fmla="*/ 39 w 305"/>
              <a:gd name="T33" fmla="*/ 204 h 720"/>
              <a:gd name="T34" fmla="*/ 39 w 305"/>
              <a:gd name="T35" fmla="*/ 204 h 720"/>
              <a:gd name="T36" fmla="*/ 264 w 305"/>
              <a:gd name="T37" fmla="*/ 204 h 720"/>
              <a:gd name="T38" fmla="*/ 264 w 305"/>
              <a:gd name="T39" fmla="*/ 231 h 720"/>
              <a:gd name="T40" fmla="*/ 39 w 305"/>
              <a:gd name="T41" fmla="*/ 231 h 720"/>
              <a:gd name="T42" fmla="*/ 39 w 305"/>
              <a:gd name="T43" fmla="*/ 204 h 720"/>
              <a:gd name="T44" fmla="*/ 39 w 305"/>
              <a:gd name="T45" fmla="*/ 141 h 720"/>
              <a:gd name="T46" fmla="*/ 39 w 305"/>
              <a:gd name="T47" fmla="*/ 141 h 720"/>
              <a:gd name="T48" fmla="*/ 264 w 305"/>
              <a:gd name="T49" fmla="*/ 141 h 720"/>
              <a:gd name="T50" fmla="*/ 264 w 305"/>
              <a:gd name="T51" fmla="*/ 167 h 720"/>
              <a:gd name="T52" fmla="*/ 39 w 305"/>
              <a:gd name="T53" fmla="*/ 167 h 720"/>
              <a:gd name="T54" fmla="*/ 39 w 305"/>
              <a:gd name="T55" fmla="*/ 141 h 720"/>
              <a:gd name="T56" fmla="*/ 260 w 305"/>
              <a:gd name="T57" fmla="*/ 0 h 720"/>
              <a:gd name="T58" fmla="*/ 260 w 305"/>
              <a:gd name="T59" fmla="*/ 0 h 720"/>
              <a:gd name="T60" fmla="*/ 45 w 305"/>
              <a:gd name="T61" fmla="*/ 0 h 720"/>
              <a:gd name="T62" fmla="*/ 0 w 305"/>
              <a:gd name="T63" fmla="*/ 45 h 720"/>
              <a:gd name="T64" fmla="*/ 0 w 305"/>
              <a:gd name="T65" fmla="*/ 675 h 720"/>
              <a:gd name="T66" fmla="*/ 45 w 305"/>
              <a:gd name="T67" fmla="*/ 720 h 720"/>
              <a:gd name="T68" fmla="*/ 260 w 305"/>
              <a:gd name="T69" fmla="*/ 720 h 720"/>
              <a:gd name="T70" fmla="*/ 305 w 305"/>
              <a:gd name="T71" fmla="*/ 675 h 720"/>
              <a:gd name="T72" fmla="*/ 305 w 305"/>
              <a:gd name="T73" fmla="*/ 45 h 720"/>
              <a:gd name="T74" fmla="*/ 260 w 305"/>
              <a:gd name="T75" fmla="*/ 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05" h="720">
                <a:moveTo>
                  <a:pt x="266" y="87"/>
                </a:moveTo>
                <a:lnTo>
                  <a:pt x="266" y="87"/>
                </a:lnTo>
                <a:lnTo>
                  <a:pt x="39" y="87"/>
                </a:lnTo>
                <a:lnTo>
                  <a:pt x="39" y="45"/>
                </a:lnTo>
                <a:cubicBezTo>
                  <a:pt x="39" y="42"/>
                  <a:pt x="42" y="40"/>
                  <a:pt x="45" y="40"/>
                </a:cubicBezTo>
                <a:lnTo>
                  <a:pt x="260" y="40"/>
                </a:lnTo>
                <a:cubicBezTo>
                  <a:pt x="263" y="40"/>
                  <a:pt x="266" y="42"/>
                  <a:pt x="266" y="45"/>
                </a:cubicBezTo>
                <a:lnTo>
                  <a:pt x="266" y="87"/>
                </a:lnTo>
                <a:close/>
                <a:moveTo>
                  <a:pt x="266" y="675"/>
                </a:moveTo>
                <a:lnTo>
                  <a:pt x="266" y="675"/>
                </a:lnTo>
                <a:cubicBezTo>
                  <a:pt x="266" y="678"/>
                  <a:pt x="263" y="681"/>
                  <a:pt x="260" y="681"/>
                </a:cubicBezTo>
                <a:lnTo>
                  <a:pt x="45" y="681"/>
                </a:lnTo>
                <a:cubicBezTo>
                  <a:pt x="42" y="681"/>
                  <a:pt x="39" y="678"/>
                  <a:pt x="39" y="675"/>
                </a:cubicBezTo>
                <a:lnTo>
                  <a:pt x="39" y="641"/>
                </a:lnTo>
                <a:lnTo>
                  <a:pt x="266" y="641"/>
                </a:lnTo>
                <a:lnTo>
                  <a:pt x="266" y="675"/>
                </a:lnTo>
                <a:close/>
                <a:moveTo>
                  <a:pt x="39" y="204"/>
                </a:moveTo>
                <a:lnTo>
                  <a:pt x="39" y="204"/>
                </a:lnTo>
                <a:lnTo>
                  <a:pt x="264" y="204"/>
                </a:lnTo>
                <a:lnTo>
                  <a:pt x="264" y="231"/>
                </a:lnTo>
                <a:lnTo>
                  <a:pt x="39" y="231"/>
                </a:lnTo>
                <a:lnTo>
                  <a:pt x="39" y="204"/>
                </a:lnTo>
                <a:close/>
                <a:moveTo>
                  <a:pt x="39" y="141"/>
                </a:moveTo>
                <a:lnTo>
                  <a:pt x="39" y="141"/>
                </a:lnTo>
                <a:lnTo>
                  <a:pt x="264" y="141"/>
                </a:lnTo>
                <a:lnTo>
                  <a:pt x="264" y="167"/>
                </a:lnTo>
                <a:lnTo>
                  <a:pt x="39" y="167"/>
                </a:lnTo>
                <a:lnTo>
                  <a:pt x="39" y="141"/>
                </a:lnTo>
                <a:close/>
                <a:moveTo>
                  <a:pt x="260" y="0"/>
                </a:moveTo>
                <a:lnTo>
                  <a:pt x="260" y="0"/>
                </a:lnTo>
                <a:lnTo>
                  <a:pt x="45" y="0"/>
                </a:lnTo>
                <a:cubicBezTo>
                  <a:pt x="20" y="0"/>
                  <a:pt x="0" y="20"/>
                  <a:pt x="0" y="45"/>
                </a:cubicBezTo>
                <a:lnTo>
                  <a:pt x="0" y="675"/>
                </a:lnTo>
                <a:cubicBezTo>
                  <a:pt x="0" y="700"/>
                  <a:pt x="20" y="720"/>
                  <a:pt x="45" y="720"/>
                </a:cubicBezTo>
                <a:lnTo>
                  <a:pt x="260" y="720"/>
                </a:lnTo>
                <a:cubicBezTo>
                  <a:pt x="285" y="720"/>
                  <a:pt x="305" y="700"/>
                  <a:pt x="305" y="675"/>
                </a:cubicBezTo>
                <a:lnTo>
                  <a:pt x="305" y="45"/>
                </a:lnTo>
                <a:cubicBezTo>
                  <a:pt x="305" y="20"/>
                  <a:pt x="285" y="0"/>
                  <a:pt x="260" y="0"/>
                </a:cubicBezTo>
                <a:close/>
              </a:path>
            </a:pathLst>
          </a:custGeom>
          <a:solidFill>
            <a:srgbClr val="0B606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1519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68" b="0" i="0" u="none" strike="noStrike" kern="1200" cap="none" spc="0" normalizeH="0" baseline="0" noProof="0">
              <a:ln>
                <a:noFill/>
              </a:ln>
              <a:solidFill>
                <a:srgbClr val="4B4B4B"/>
              </a:solidFill>
              <a:effectLst/>
              <a:uLnTx/>
              <a:uFillTx/>
              <a:latin typeface="Tele-GroteskNor"/>
              <a:ea typeface="+mn-ea"/>
              <a:cs typeface="+mn-cs"/>
            </a:endParaRPr>
          </a:p>
        </p:txBody>
      </p:sp>
      <p:sp>
        <p:nvSpPr>
          <p:cNvPr id="49" name="Textfeld 29">
            <a:extLst>
              <a:ext uri="{FF2B5EF4-FFF2-40B4-BE49-F238E27FC236}">
                <a16:creationId xmlns:a16="http://schemas.microsoft.com/office/drawing/2014/main" id="{37741F81-9E59-47A3-B21E-D887AA80EF7F}"/>
              </a:ext>
            </a:extLst>
          </p:cNvPr>
          <p:cNvSpPr txBox="1"/>
          <p:nvPr/>
        </p:nvSpPr>
        <p:spPr>
          <a:xfrm>
            <a:off x="5676704" y="4501427"/>
            <a:ext cx="1779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151961">
              <a:defRPr b="1">
                <a:solidFill>
                  <a:srgbClr val="0B606B"/>
                </a:solidFill>
                <a:latin typeface="+mj-lt"/>
              </a:defRPr>
            </a:lvl1pPr>
          </a:lstStyle>
          <a:p>
            <a:pPr marL="0" marR="0" lvl="0" indent="0" algn="ctr" defTabSz="11519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B606B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Azure 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B606B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Devops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B606B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50" name="Abgerundetes Rechteck 37">
            <a:extLst>
              <a:ext uri="{FF2B5EF4-FFF2-40B4-BE49-F238E27FC236}">
                <a16:creationId xmlns:a16="http://schemas.microsoft.com/office/drawing/2014/main" id="{BAEF2D08-72BE-470D-82E6-75AE91E5575A}"/>
              </a:ext>
            </a:extLst>
          </p:cNvPr>
          <p:cNvSpPr/>
          <p:nvPr/>
        </p:nvSpPr>
        <p:spPr>
          <a:xfrm>
            <a:off x="445591" y="1103184"/>
            <a:ext cx="2016224" cy="3312253"/>
          </a:xfrm>
          <a:prstGeom prst="roundRect">
            <a:avLst/>
          </a:prstGeom>
          <a:solidFill>
            <a:srgbClr val="53BAF2"/>
          </a:solidFill>
          <a:ln w="254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11519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68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le-GroteskNor"/>
              <a:ea typeface="+mn-ea"/>
              <a:cs typeface="+mn-cs"/>
            </a:endParaRPr>
          </a:p>
        </p:txBody>
      </p:sp>
      <p:grpSp>
        <p:nvGrpSpPr>
          <p:cNvPr id="51" name="Gruppieren 56">
            <a:extLst>
              <a:ext uri="{FF2B5EF4-FFF2-40B4-BE49-F238E27FC236}">
                <a16:creationId xmlns:a16="http://schemas.microsoft.com/office/drawing/2014/main" id="{67E1AE8A-C7C8-4839-A908-299382E0C503}"/>
              </a:ext>
            </a:extLst>
          </p:cNvPr>
          <p:cNvGrpSpPr/>
          <p:nvPr/>
        </p:nvGrpSpPr>
        <p:grpSpPr>
          <a:xfrm>
            <a:off x="712915" y="1473587"/>
            <a:ext cx="1481577" cy="872932"/>
            <a:chOff x="2182327" y="1942429"/>
            <a:chExt cx="1481577" cy="872932"/>
          </a:xfrm>
        </p:grpSpPr>
        <p:sp>
          <p:nvSpPr>
            <p:cNvPr id="52" name="Freeform 174">
              <a:extLst>
                <a:ext uri="{FF2B5EF4-FFF2-40B4-BE49-F238E27FC236}">
                  <a16:creationId xmlns:a16="http://schemas.microsoft.com/office/drawing/2014/main" id="{FE1FD089-B1BC-4DFA-8A8D-BADB08E1BC9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182327" y="1942429"/>
              <a:ext cx="368505" cy="872932"/>
            </a:xfrm>
            <a:custGeom>
              <a:avLst/>
              <a:gdLst>
                <a:gd name="T0" fmla="*/ 72 w 489"/>
                <a:gd name="T1" fmla="*/ 0 h 1156"/>
                <a:gd name="T2" fmla="*/ 65 w 489"/>
                <a:gd name="T3" fmla="*/ 1 h 1156"/>
                <a:gd name="T4" fmla="*/ 44 w 489"/>
                <a:gd name="T5" fmla="*/ 6 h 1156"/>
                <a:gd name="T6" fmla="*/ 21 w 489"/>
                <a:gd name="T7" fmla="*/ 22 h 1156"/>
                <a:gd name="T8" fmla="*/ 6 w 489"/>
                <a:gd name="T9" fmla="*/ 45 h 1156"/>
                <a:gd name="T10" fmla="*/ 0 w 489"/>
                <a:gd name="T11" fmla="*/ 66 h 1156"/>
                <a:gd name="T12" fmla="*/ 0 w 489"/>
                <a:gd name="T13" fmla="*/ 1084 h 1156"/>
                <a:gd name="T14" fmla="*/ 0 w 489"/>
                <a:gd name="T15" fmla="*/ 1091 h 1156"/>
                <a:gd name="T16" fmla="*/ 6 w 489"/>
                <a:gd name="T17" fmla="*/ 1111 h 1156"/>
                <a:gd name="T18" fmla="*/ 21 w 489"/>
                <a:gd name="T19" fmla="*/ 1135 h 1156"/>
                <a:gd name="T20" fmla="*/ 44 w 489"/>
                <a:gd name="T21" fmla="*/ 1150 h 1156"/>
                <a:gd name="T22" fmla="*/ 65 w 489"/>
                <a:gd name="T23" fmla="*/ 1156 h 1156"/>
                <a:gd name="T24" fmla="*/ 416 w 489"/>
                <a:gd name="T25" fmla="*/ 1156 h 1156"/>
                <a:gd name="T26" fmla="*/ 425 w 489"/>
                <a:gd name="T27" fmla="*/ 1156 h 1156"/>
                <a:gd name="T28" fmla="*/ 445 w 489"/>
                <a:gd name="T29" fmla="*/ 1150 h 1156"/>
                <a:gd name="T30" fmla="*/ 468 w 489"/>
                <a:gd name="T31" fmla="*/ 1135 h 1156"/>
                <a:gd name="T32" fmla="*/ 483 w 489"/>
                <a:gd name="T33" fmla="*/ 1111 h 1156"/>
                <a:gd name="T34" fmla="*/ 489 w 489"/>
                <a:gd name="T35" fmla="*/ 1091 h 1156"/>
                <a:gd name="T36" fmla="*/ 489 w 489"/>
                <a:gd name="T37" fmla="*/ 73 h 1156"/>
                <a:gd name="T38" fmla="*/ 489 w 489"/>
                <a:gd name="T39" fmla="*/ 66 h 1156"/>
                <a:gd name="T40" fmla="*/ 483 w 489"/>
                <a:gd name="T41" fmla="*/ 45 h 1156"/>
                <a:gd name="T42" fmla="*/ 468 w 489"/>
                <a:gd name="T43" fmla="*/ 22 h 1156"/>
                <a:gd name="T44" fmla="*/ 445 w 489"/>
                <a:gd name="T45" fmla="*/ 6 h 1156"/>
                <a:gd name="T46" fmla="*/ 425 w 489"/>
                <a:gd name="T47" fmla="*/ 1 h 1156"/>
                <a:gd name="T48" fmla="*/ 416 w 489"/>
                <a:gd name="T49" fmla="*/ 0 h 1156"/>
                <a:gd name="T50" fmla="*/ 416 w 489"/>
                <a:gd name="T51" fmla="*/ 64 h 1156"/>
                <a:gd name="T52" fmla="*/ 420 w 489"/>
                <a:gd name="T53" fmla="*/ 65 h 1156"/>
                <a:gd name="T54" fmla="*/ 426 w 489"/>
                <a:gd name="T55" fmla="*/ 70 h 1156"/>
                <a:gd name="T56" fmla="*/ 426 w 489"/>
                <a:gd name="T57" fmla="*/ 141 h 1156"/>
                <a:gd name="T58" fmla="*/ 63 w 489"/>
                <a:gd name="T59" fmla="*/ 73 h 1156"/>
                <a:gd name="T60" fmla="*/ 63 w 489"/>
                <a:gd name="T61" fmla="*/ 70 h 1156"/>
                <a:gd name="T62" fmla="*/ 68 w 489"/>
                <a:gd name="T63" fmla="*/ 65 h 1156"/>
                <a:gd name="T64" fmla="*/ 72 w 489"/>
                <a:gd name="T65" fmla="*/ 64 h 1156"/>
                <a:gd name="T66" fmla="*/ 63 w 489"/>
                <a:gd name="T67" fmla="*/ 329 h 1156"/>
                <a:gd name="T68" fmla="*/ 422 w 489"/>
                <a:gd name="T69" fmla="*/ 371 h 1156"/>
                <a:gd name="T70" fmla="*/ 63 w 489"/>
                <a:gd name="T71" fmla="*/ 269 h 1156"/>
                <a:gd name="T72" fmla="*/ 422 w 489"/>
                <a:gd name="T73" fmla="*/ 227 h 1156"/>
                <a:gd name="T74" fmla="*/ 63 w 489"/>
                <a:gd name="T75" fmla="*/ 269 h 1156"/>
                <a:gd name="T76" fmla="*/ 72 w 489"/>
                <a:gd name="T77" fmla="*/ 1093 h 1156"/>
                <a:gd name="T78" fmla="*/ 68 w 489"/>
                <a:gd name="T79" fmla="*/ 1092 h 1156"/>
                <a:gd name="T80" fmla="*/ 63 w 489"/>
                <a:gd name="T81" fmla="*/ 1087 h 1156"/>
                <a:gd name="T82" fmla="*/ 63 w 489"/>
                <a:gd name="T83" fmla="*/ 1029 h 1156"/>
                <a:gd name="T84" fmla="*/ 426 w 489"/>
                <a:gd name="T85" fmla="*/ 1084 h 1156"/>
                <a:gd name="T86" fmla="*/ 426 w 489"/>
                <a:gd name="T87" fmla="*/ 1087 h 1156"/>
                <a:gd name="T88" fmla="*/ 420 w 489"/>
                <a:gd name="T89" fmla="*/ 1092 h 1156"/>
                <a:gd name="T90" fmla="*/ 416 w 489"/>
                <a:gd name="T91" fmla="*/ 1093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" h="1156">
                  <a:moveTo>
                    <a:pt x="416" y="0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7" y="3"/>
                  </a:lnTo>
                  <a:lnTo>
                    <a:pt x="44" y="6"/>
                  </a:lnTo>
                  <a:lnTo>
                    <a:pt x="32" y="13"/>
                  </a:lnTo>
                  <a:lnTo>
                    <a:pt x="21" y="22"/>
                  </a:lnTo>
                  <a:lnTo>
                    <a:pt x="12" y="33"/>
                  </a:lnTo>
                  <a:lnTo>
                    <a:pt x="6" y="45"/>
                  </a:lnTo>
                  <a:lnTo>
                    <a:pt x="1" y="59"/>
                  </a:lnTo>
                  <a:lnTo>
                    <a:pt x="0" y="66"/>
                  </a:lnTo>
                  <a:lnTo>
                    <a:pt x="0" y="73"/>
                  </a:lnTo>
                  <a:lnTo>
                    <a:pt x="0" y="1084"/>
                  </a:lnTo>
                  <a:lnTo>
                    <a:pt x="0" y="1084"/>
                  </a:lnTo>
                  <a:lnTo>
                    <a:pt x="0" y="1091"/>
                  </a:lnTo>
                  <a:lnTo>
                    <a:pt x="1" y="1098"/>
                  </a:lnTo>
                  <a:lnTo>
                    <a:pt x="6" y="1111"/>
                  </a:lnTo>
                  <a:lnTo>
                    <a:pt x="12" y="1125"/>
                  </a:lnTo>
                  <a:lnTo>
                    <a:pt x="21" y="1135"/>
                  </a:lnTo>
                  <a:lnTo>
                    <a:pt x="32" y="1144"/>
                  </a:lnTo>
                  <a:lnTo>
                    <a:pt x="44" y="1150"/>
                  </a:lnTo>
                  <a:lnTo>
                    <a:pt x="57" y="1155"/>
                  </a:lnTo>
                  <a:lnTo>
                    <a:pt x="65" y="1156"/>
                  </a:lnTo>
                  <a:lnTo>
                    <a:pt x="72" y="1156"/>
                  </a:lnTo>
                  <a:lnTo>
                    <a:pt x="416" y="1156"/>
                  </a:lnTo>
                  <a:lnTo>
                    <a:pt x="416" y="1156"/>
                  </a:lnTo>
                  <a:lnTo>
                    <a:pt x="425" y="1156"/>
                  </a:lnTo>
                  <a:lnTo>
                    <a:pt x="432" y="1155"/>
                  </a:lnTo>
                  <a:lnTo>
                    <a:pt x="445" y="1150"/>
                  </a:lnTo>
                  <a:lnTo>
                    <a:pt x="457" y="1144"/>
                  </a:lnTo>
                  <a:lnTo>
                    <a:pt x="468" y="1135"/>
                  </a:lnTo>
                  <a:lnTo>
                    <a:pt x="476" y="1125"/>
                  </a:lnTo>
                  <a:lnTo>
                    <a:pt x="483" y="1111"/>
                  </a:lnTo>
                  <a:lnTo>
                    <a:pt x="488" y="1098"/>
                  </a:lnTo>
                  <a:lnTo>
                    <a:pt x="489" y="1091"/>
                  </a:lnTo>
                  <a:lnTo>
                    <a:pt x="489" y="1084"/>
                  </a:lnTo>
                  <a:lnTo>
                    <a:pt x="489" y="73"/>
                  </a:lnTo>
                  <a:lnTo>
                    <a:pt x="489" y="73"/>
                  </a:lnTo>
                  <a:lnTo>
                    <a:pt x="489" y="66"/>
                  </a:lnTo>
                  <a:lnTo>
                    <a:pt x="488" y="59"/>
                  </a:lnTo>
                  <a:lnTo>
                    <a:pt x="483" y="45"/>
                  </a:lnTo>
                  <a:lnTo>
                    <a:pt x="476" y="33"/>
                  </a:lnTo>
                  <a:lnTo>
                    <a:pt x="468" y="22"/>
                  </a:lnTo>
                  <a:lnTo>
                    <a:pt x="457" y="13"/>
                  </a:lnTo>
                  <a:lnTo>
                    <a:pt x="445" y="6"/>
                  </a:lnTo>
                  <a:lnTo>
                    <a:pt x="432" y="3"/>
                  </a:lnTo>
                  <a:lnTo>
                    <a:pt x="425" y="1"/>
                  </a:lnTo>
                  <a:lnTo>
                    <a:pt x="416" y="0"/>
                  </a:lnTo>
                  <a:lnTo>
                    <a:pt x="416" y="0"/>
                  </a:lnTo>
                  <a:close/>
                  <a:moveTo>
                    <a:pt x="72" y="64"/>
                  </a:moveTo>
                  <a:lnTo>
                    <a:pt x="416" y="64"/>
                  </a:lnTo>
                  <a:lnTo>
                    <a:pt x="416" y="64"/>
                  </a:lnTo>
                  <a:lnTo>
                    <a:pt x="420" y="65"/>
                  </a:lnTo>
                  <a:lnTo>
                    <a:pt x="423" y="66"/>
                  </a:lnTo>
                  <a:lnTo>
                    <a:pt x="426" y="70"/>
                  </a:lnTo>
                  <a:lnTo>
                    <a:pt x="426" y="73"/>
                  </a:lnTo>
                  <a:lnTo>
                    <a:pt x="426" y="141"/>
                  </a:lnTo>
                  <a:lnTo>
                    <a:pt x="63" y="14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8" y="65"/>
                  </a:lnTo>
                  <a:lnTo>
                    <a:pt x="72" y="64"/>
                  </a:lnTo>
                  <a:lnTo>
                    <a:pt x="72" y="64"/>
                  </a:lnTo>
                  <a:close/>
                  <a:moveTo>
                    <a:pt x="63" y="371"/>
                  </a:moveTo>
                  <a:lnTo>
                    <a:pt x="63" y="329"/>
                  </a:lnTo>
                  <a:lnTo>
                    <a:pt x="422" y="329"/>
                  </a:lnTo>
                  <a:lnTo>
                    <a:pt x="422" y="371"/>
                  </a:lnTo>
                  <a:lnTo>
                    <a:pt x="63" y="371"/>
                  </a:lnTo>
                  <a:close/>
                  <a:moveTo>
                    <a:pt x="63" y="269"/>
                  </a:moveTo>
                  <a:lnTo>
                    <a:pt x="63" y="227"/>
                  </a:lnTo>
                  <a:lnTo>
                    <a:pt x="422" y="227"/>
                  </a:lnTo>
                  <a:lnTo>
                    <a:pt x="422" y="269"/>
                  </a:lnTo>
                  <a:lnTo>
                    <a:pt x="63" y="269"/>
                  </a:lnTo>
                  <a:close/>
                  <a:moveTo>
                    <a:pt x="416" y="1093"/>
                  </a:moveTo>
                  <a:lnTo>
                    <a:pt x="72" y="1093"/>
                  </a:lnTo>
                  <a:lnTo>
                    <a:pt x="72" y="1093"/>
                  </a:lnTo>
                  <a:lnTo>
                    <a:pt x="68" y="1092"/>
                  </a:lnTo>
                  <a:lnTo>
                    <a:pt x="66" y="1090"/>
                  </a:lnTo>
                  <a:lnTo>
                    <a:pt x="63" y="1087"/>
                  </a:lnTo>
                  <a:lnTo>
                    <a:pt x="63" y="1084"/>
                  </a:lnTo>
                  <a:lnTo>
                    <a:pt x="63" y="1029"/>
                  </a:lnTo>
                  <a:lnTo>
                    <a:pt x="426" y="1029"/>
                  </a:lnTo>
                  <a:lnTo>
                    <a:pt x="426" y="1084"/>
                  </a:lnTo>
                  <a:lnTo>
                    <a:pt x="426" y="1084"/>
                  </a:lnTo>
                  <a:lnTo>
                    <a:pt x="426" y="1087"/>
                  </a:lnTo>
                  <a:lnTo>
                    <a:pt x="423" y="1090"/>
                  </a:lnTo>
                  <a:lnTo>
                    <a:pt x="420" y="1092"/>
                  </a:lnTo>
                  <a:lnTo>
                    <a:pt x="416" y="1093"/>
                  </a:lnTo>
                  <a:lnTo>
                    <a:pt x="416" y="1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53" name="Freeform 174">
              <a:extLst>
                <a:ext uri="{FF2B5EF4-FFF2-40B4-BE49-F238E27FC236}">
                  <a16:creationId xmlns:a16="http://schemas.microsoft.com/office/drawing/2014/main" id="{9DD29145-A4A2-493A-99B6-110CB106625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738863" y="1942429"/>
              <a:ext cx="368505" cy="872932"/>
            </a:xfrm>
            <a:custGeom>
              <a:avLst/>
              <a:gdLst>
                <a:gd name="T0" fmla="*/ 72 w 489"/>
                <a:gd name="T1" fmla="*/ 0 h 1156"/>
                <a:gd name="T2" fmla="*/ 65 w 489"/>
                <a:gd name="T3" fmla="*/ 1 h 1156"/>
                <a:gd name="T4" fmla="*/ 44 w 489"/>
                <a:gd name="T5" fmla="*/ 6 h 1156"/>
                <a:gd name="T6" fmla="*/ 21 w 489"/>
                <a:gd name="T7" fmla="*/ 22 h 1156"/>
                <a:gd name="T8" fmla="*/ 6 w 489"/>
                <a:gd name="T9" fmla="*/ 45 h 1156"/>
                <a:gd name="T10" fmla="*/ 0 w 489"/>
                <a:gd name="T11" fmla="*/ 66 h 1156"/>
                <a:gd name="T12" fmla="*/ 0 w 489"/>
                <a:gd name="T13" fmla="*/ 1084 h 1156"/>
                <a:gd name="T14" fmla="*/ 0 w 489"/>
                <a:gd name="T15" fmla="*/ 1091 h 1156"/>
                <a:gd name="T16" fmla="*/ 6 w 489"/>
                <a:gd name="T17" fmla="*/ 1111 h 1156"/>
                <a:gd name="T18" fmla="*/ 21 w 489"/>
                <a:gd name="T19" fmla="*/ 1135 h 1156"/>
                <a:gd name="T20" fmla="*/ 44 w 489"/>
                <a:gd name="T21" fmla="*/ 1150 h 1156"/>
                <a:gd name="T22" fmla="*/ 65 w 489"/>
                <a:gd name="T23" fmla="*/ 1156 h 1156"/>
                <a:gd name="T24" fmla="*/ 416 w 489"/>
                <a:gd name="T25" fmla="*/ 1156 h 1156"/>
                <a:gd name="T26" fmla="*/ 425 w 489"/>
                <a:gd name="T27" fmla="*/ 1156 h 1156"/>
                <a:gd name="T28" fmla="*/ 445 w 489"/>
                <a:gd name="T29" fmla="*/ 1150 h 1156"/>
                <a:gd name="T30" fmla="*/ 468 w 489"/>
                <a:gd name="T31" fmla="*/ 1135 h 1156"/>
                <a:gd name="T32" fmla="*/ 483 w 489"/>
                <a:gd name="T33" fmla="*/ 1111 h 1156"/>
                <a:gd name="T34" fmla="*/ 489 w 489"/>
                <a:gd name="T35" fmla="*/ 1091 h 1156"/>
                <a:gd name="T36" fmla="*/ 489 w 489"/>
                <a:gd name="T37" fmla="*/ 73 h 1156"/>
                <a:gd name="T38" fmla="*/ 489 w 489"/>
                <a:gd name="T39" fmla="*/ 66 h 1156"/>
                <a:gd name="T40" fmla="*/ 483 w 489"/>
                <a:gd name="T41" fmla="*/ 45 h 1156"/>
                <a:gd name="T42" fmla="*/ 468 w 489"/>
                <a:gd name="T43" fmla="*/ 22 h 1156"/>
                <a:gd name="T44" fmla="*/ 445 w 489"/>
                <a:gd name="T45" fmla="*/ 6 h 1156"/>
                <a:gd name="T46" fmla="*/ 425 w 489"/>
                <a:gd name="T47" fmla="*/ 1 h 1156"/>
                <a:gd name="T48" fmla="*/ 416 w 489"/>
                <a:gd name="T49" fmla="*/ 0 h 1156"/>
                <a:gd name="T50" fmla="*/ 416 w 489"/>
                <a:gd name="T51" fmla="*/ 64 h 1156"/>
                <a:gd name="T52" fmla="*/ 420 w 489"/>
                <a:gd name="T53" fmla="*/ 65 h 1156"/>
                <a:gd name="T54" fmla="*/ 426 w 489"/>
                <a:gd name="T55" fmla="*/ 70 h 1156"/>
                <a:gd name="T56" fmla="*/ 426 w 489"/>
                <a:gd name="T57" fmla="*/ 141 h 1156"/>
                <a:gd name="T58" fmla="*/ 63 w 489"/>
                <a:gd name="T59" fmla="*/ 73 h 1156"/>
                <a:gd name="T60" fmla="*/ 63 w 489"/>
                <a:gd name="T61" fmla="*/ 70 h 1156"/>
                <a:gd name="T62" fmla="*/ 68 w 489"/>
                <a:gd name="T63" fmla="*/ 65 h 1156"/>
                <a:gd name="T64" fmla="*/ 72 w 489"/>
                <a:gd name="T65" fmla="*/ 64 h 1156"/>
                <a:gd name="T66" fmla="*/ 63 w 489"/>
                <a:gd name="T67" fmla="*/ 329 h 1156"/>
                <a:gd name="T68" fmla="*/ 422 w 489"/>
                <a:gd name="T69" fmla="*/ 371 h 1156"/>
                <a:gd name="T70" fmla="*/ 63 w 489"/>
                <a:gd name="T71" fmla="*/ 269 h 1156"/>
                <a:gd name="T72" fmla="*/ 422 w 489"/>
                <a:gd name="T73" fmla="*/ 227 h 1156"/>
                <a:gd name="T74" fmla="*/ 63 w 489"/>
                <a:gd name="T75" fmla="*/ 269 h 1156"/>
                <a:gd name="T76" fmla="*/ 72 w 489"/>
                <a:gd name="T77" fmla="*/ 1093 h 1156"/>
                <a:gd name="T78" fmla="*/ 68 w 489"/>
                <a:gd name="T79" fmla="*/ 1092 h 1156"/>
                <a:gd name="T80" fmla="*/ 63 w 489"/>
                <a:gd name="T81" fmla="*/ 1087 h 1156"/>
                <a:gd name="T82" fmla="*/ 63 w 489"/>
                <a:gd name="T83" fmla="*/ 1029 h 1156"/>
                <a:gd name="T84" fmla="*/ 426 w 489"/>
                <a:gd name="T85" fmla="*/ 1084 h 1156"/>
                <a:gd name="T86" fmla="*/ 426 w 489"/>
                <a:gd name="T87" fmla="*/ 1087 h 1156"/>
                <a:gd name="T88" fmla="*/ 420 w 489"/>
                <a:gd name="T89" fmla="*/ 1092 h 1156"/>
                <a:gd name="T90" fmla="*/ 416 w 489"/>
                <a:gd name="T91" fmla="*/ 1093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" h="1156">
                  <a:moveTo>
                    <a:pt x="416" y="0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7" y="3"/>
                  </a:lnTo>
                  <a:lnTo>
                    <a:pt x="44" y="6"/>
                  </a:lnTo>
                  <a:lnTo>
                    <a:pt x="32" y="13"/>
                  </a:lnTo>
                  <a:lnTo>
                    <a:pt x="21" y="22"/>
                  </a:lnTo>
                  <a:lnTo>
                    <a:pt x="12" y="33"/>
                  </a:lnTo>
                  <a:lnTo>
                    <a:pt x="6" y="45"/>
                  </a:lnTo>
                  <a:lnTo>
                    <a:pt x="1" y="59"/>
                  </a:lnTo>
                  <a:lnTo>
                    <a:pt x="0" y="66"/>
                  </a:lnTo>
                  <a:lnTo>
                    <a:pt x="0" y="73"/>
                  </a:lnTo>
                  <a:lnTo>
                    <a:pt x="0" y="1084"/>
                  </a:lnTo>
                  <a:lnTo>
                    <a:pt x="0" y="1084"/>
                  </a:lnTo>
                  <a:lnTo>
                    <a:pt x="0" y="1091"/>
                  </a:lnTo>
                  <a:lnTo>
                    <a:pt x="1" y="1098"/>
                  </a:lnTo>
                  <a:lnTo>
                    <a:pt x="6" y="1111"/>
                  </a:lnTo>
                  <a:lnTo>
                    <a:pt x="12" y="1125"/>
                  </a:lnTo>
                  <a:lnTo>
                    <a:pt x="21" y="1135"/>
                  </a:lnTo>
                  <a:lnTo>
                    <a:pt x="32" y="1144"/>
                  </a:lnTo>
                  <a:lnTo>
                    <a:pt x="44" y="1150"/>
                  </a:lnTo>
                  <a:lnTo>
                    <a:pt x="57" y="1155"/>
                  </a:lnTo>
                  <a:lnTo>
                    <a:pt x="65" y="1156"/>
                  </a:lnTo>
                  <a:lnTo>
                    <a:pt x="72" y="1156"/>
                  </a:lnTo>
                  <a:lnTo>
                    <a:pt x="416" y="1156"/>
                  </a:lnTo>
                  <a:lnTo>
                    <a:pt x="416" y="1156"/>
                  </a:lnTo>
                  <a:lnTo>
                    <a:pt x="425" y="1156"/>
                  </a:lnTo>
                  <a:lnTo>
                    <a:pt x="432" y="1155"/>
                  </a:lnTo>
                  <a:lnTo>
                    <a:pt x="445" y="1150"/>
                  </a:lnTo>
                  <a:lnTo>
                    <a:pt x="457" y="1144"/>
                  </a:lnTo>
                  <a:lnTo>
                    <a:pt x="468" y="1135"/>
                  </a:lnTo>
                  <a:lnTo>
                    <a:pt x="476" y="1125"/>
                  </a:lnTo>
                  <a:lnTo>
                    <a:pt x="483" y="1111"/>
                  </a:lnTo>
                  <a:lnTo>
                    <a:pt x="488" y="1098"/>
                  </a:lnTo>
                  <a:lnTo>
                    <a:pt x="489" y="1091"/>
                  </a:lnTo>
                  <a:lnTo>
                    <a:pt x="489" y="1084"/>
                  </a:lnTo>
                  <a:lnTo>
                    <a:pt x="489" y="73"/>
                  </a:lnTo>
                  <a:lnTo>
                    <a:pt x="489" y="73"/>
                  </a:lnTo>
                  <a:lnTo>
                    <a:pt x="489" y="66"/>
                  </a:lnTo>
                  <a:lnTo>
                    <a:pt x="488" y="59"/>
                  </a:lnTo>
                  <a:lnTo>
                    <a:pt x="483" y="45"/>
                  </a:lnTo>
                  <a:lnTo>
                    <a:pt x="476" y="33"/>
                  </a:lnTo>
                  <a:lnTo>
                    <a:pt x="468" y="22"/>
                  </a:lnTo>
                  <a:lnTo>
                    <a:pt x="457" y="13"/>
                  </a:lnTo>
                  <a:lnTo>
                    <a:pt x="445" y="6"/>
                  </a:lnTo>
                  <a:lnTo>
                    <a:pt x="432" y="3"/>
                  </a:lnTo>
                  <a:lnTo>
                    <a:pt x="425" y="1"/>
                  </a:lnTo>
                  <a:lnTo>
                    <a:pt x="416" y="0"/>
                  </a:lnTo>
                  <a:lnTo>
                    <a:pt x="416" y="0"/>
                  </a:lnTo>
                  <a:close/>
                  <a:moveTo>
                    <a:pt x="72" y="64"/>
                  </a:moveTo>
                  <a:lnTo>
                    <a:pt x="416" y="64"/>
                  </a:lnTo>
                  <a:lnTo>
                    <a:pt x="416" y="64"/>
                  </a:lnTo>
                  <a:lnTo>
                    <a:pt x="420" y="65"/>
                  </a:lnTo>
                  <a:lnTo>
                    <a:pt x="423" y="66"/>
                  </a:lnTo>
                  <a:lnTo>
                    <a:pt x="426" y="70"/>
                  </a:lnTo>
                  <a:lnTo>
                    <a:pt x="426" y="73"/>
                  </a:lnTo>
                  <a:lnTo>
                    <a:pt x="426" y="141"/>
                  </a:lnTo>
                  <a:lnTo>
                    <a:pt x="63" y="14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8" y="65"/>
                  </a:lnTo>
                  <a:lnTo>
                    <a:pt x="72" y="64"/>
                  </a:lnTo>
                  <a:lnTo>
                    <a:pt x="72" y="64"/>
                  </a:lnTo>
                  <a:close/>
                  <a:moveTo>
                    <a:pt x="63" y="371"/>
                  </a:moveTo>
                  <a:lnTo>
                    <a:pt x="63" y="329"/>
                  </a:lnTo>
                  <a:lnTo>
                    <a:pt x="422" y="329"/>
                  </a:lnTo>
                  <a:lnTo>
                    <a:pt x="422" y="371"/>
                  </a:lnTo>
                  <a:lnTo>
                    <a:pt x="63" y="371"/>
                  </a:lnTo>
                  <a:close/>
                  <a:moveTo>
                    <a:pt x="63" y="269"/>
                  </a:moveTo>
                  <a:lnTo>
                    <a:pt x="63" y="227"/>
                  </a:lnTo>
                  <a:lnTo>
                    <a:pt x="422" y="227"/>
                  </a:lnTo>
                  <a:lnTo>
                    <a:pt x="422" y="269"/>
                  </a:lnTo>
                  <a:lnTo>
                    <a:pt x="63" y="269"/>
                  </a:lnTo>
                  <a:close/>
                  <a:moveTo>
                    <a:pt x="416" y="1093"/>
                  </a:moveTo>
                  <a:lnTo>
                    <a:pt x="72" y="1093"/>
                  </a:lnTo>
                  <a:lnTo>
                    <a:pt x="72" y="1093"/>
                  </a:lnTo>
                  <a:lnTo>
                    <a:pt x="68" y="1092"/>
                  </a:lnTo>
                  <a:lnTo>
                    <a:pt x="66" y="1090"/>
                  </a:lnTo>
                  <a:lnTo>
                    <a:pt x="63" y="1087"/>
                  </a:lnTo>
                  <a:lnTo>
                    <a:pt x="63" y="1084"/>
                  </a:lnTo>
                  <a:lnTo>
                    <a:pt x="63" y="1029"/>
                  </a:lnTo>
                  <a:lnTo>
                    <a:pt x="426" y="1029"/>
                  </a:lnTo>
                  <a:lnTo>
                    <a:pt x="426" y="1084"/>
                  </a:lnTo>
                  <a:lnTo>
                    <a:pt x="426" y="1084"/>
                  </a:lnTo>
                  <a:lnTo>
                    <a:pt x="426" y="1087"/>
                  </a:lnTo>
                  <a:lnTo>
                    <a:pt x="423" y="1090"/>
                  </a:lnTo>
                  <a:lnTo>
                    <a:pt x="420" y="1092"/>
                  </a:lnTo>
                  <a:lnTo>
                    <a:pt x="416" y="1093"/>
                  </a:lnTo>
                  <a:lnTo>
                    <a:pt x="416" y="1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54" name="Freeform 174">
              <a:extLst>
                <a:ext uri="{FF2B5EF4-FFF2-40B4-BE49-F238E27FC236}">
                  <a16:creationId xmlns:a16="http://schemas.microsoft.com/office/drawing/2014/main" id="{456C078C-CC46-46E9-8236-9DC2CC7A933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295399" y="1942429"/>
              <a:ext cx="368505" cy="872932"/>
            </a:xfrm>
            <a:custGeom>
              <a:avLst/>
              <a:gdLst>
                <a:gd name="T0" fmla="*/ 72 w 489"/>
                <a:gd name="T1" fmla="*/ 0 h 1156"/>
                <a:gd name="T2" fmla="*/ 65 w 489"/>
                <a:gd name="T3" fmla="*/ 1 h 1156"/>
                <a:gd name="T4" fmla="*/ 44 w 489"/>
                <a:gd name="T5" fmla="*/ 6 h 1156"/>
                <a:gd name="T6" fmla="*/ 21 w 489"/>
                <a:gd name="T7" fmla="*/ 22 h 1156"/>
                <a:gd name="T8" fmla="*/ 6 w 489"/>
                <a:gd name="T9" fmla="*/ 45 h 1156"/>
                <a:gd name="T10" fmla="*/ 0 w 489"/>
                <a:gd name="T11" fmla="*/ 66 h 1156"/>
                <a:gd name="T12" fmla="*/ 0 w 489"/>
                <a:gd name="T13" fmla="*/ 1084 h 1156"/>
                <a:gd name="T14" fmla="*/ 0 w 489"/>
                <a:gd name="T15" fmla="*/ 1091 h 1156"/>
                <a:gd name="T16" fmla="*/ 6 w 489"/>
                <a:gd name="T17" fmla="*/ 1111 h 1156"/>
                <a:gd name="T18" fmla="*/ 21 w 489"/>
                <a:gd name="T19" fmla="*/ 1135 h 1156"/>
                <a:gd name="T20" fmla="*/ 44 w 489"/>
                <a:gd name="T21" fmla="*/ 1150 h 1156"/>
                <a:gd name="T22" fmla="*/ 65 w 489"/>
                <a:gd name="T23" fmla="*/ 1156 h 1156"/>
                <a:gd name="T24" fmla="*/ 416 w 489"/>
                <a:gd name="T25" fmla="*/ 1156 h 1156"/>
                <a:gd name="T26" fmla="*/ 425 w 489"/>
                <a:gd name="T27" fmla="*/ 1156 h 1156"/>
                <a:gd name="T28" fmla="*/ 445 w 489"/>
                <a:gd name="T29" fmla="*/ 1150 h 1156"/>
                <a:gd name="T30" fmla="*/ 468 w 489"/>
                <a:gd name="T31" fmla="*/ 1135 h 1156"/>
                <a:gd name="T32" fmla="*/ 483 w 489"/>
                <a:gd name="T33" fmla="*/ 1111 h 1156"/>
                <a:gd name="T34" fmla="*/ 489 w 489"/>
                <a:gd name="T35" fmla="*/ 1091 h 1156"/>
                <a:gd name="T36" fmla="*/ 489 w 489"/>
                <a:gd name="T37" fmla="*/ 73 h 1156"/>
                <a:gd name="T38" fmla="*/ 489 w 489"/>
                <a:gd name="T39" fmla="*/ 66 h 1156"/>
                <a:gd name="T40" fmla="*/ 483 w 489"/>
                <a:gd name="T41" fmla="*/ 45 h 1156"/>
                <a:gd name="T42" fmla="*/ 468 w 489"/>
                <a:gd name="T43" fmla="*/ 22 h 1156"/>
                <a:gd name="T44" fmla="*/ 445 w 489"/>
                <a:gd name="T45" fmla="*/ 6 h 1156"/>
                <a:gd name="T46" fmla="*/ 425 w 489"/>
                <a:gd name="T47" fmla="*/ 1 h 1156"/>
                <a:gd name="T48" fmla="*/ 416 w 489"/>
                <a:gd name="T49" fmla="*/ 0 h 1156"/>
                <a:gd name="T50" fmla="*/ 416 w 489"/>
                <a:gd name="T51" fmla="*/ 64 h 1156"/>
                <a:gd name="T52" fmla="*/ 420 w 489"/>
                <a:gd name="T53" fmla="*/ 65 h 1156"/>
                <a:gd name="T54" fmla="*/ 426 w 489"/>
                <a:gd name="T55" fmla="*/ 70 h 1156"/>
                <a:gd name="T56" fmla="*/ 426 w 489"/>
                <a:gd name="T57" fmla="*/ 141 h 1156"/>
                <a:gd name="T58" fmla="*/ 63 w 489"/>
                <a:gd name="T59" fmla="*/ 73 h 1156"/>
                <a:gd name="T60" fmla="*/ 63 w 489"/>
                <a:gd name="T61" fmla="*/ 70 h 1156"/>
                <a:gd name="T62" fmla="*/ 68 w 489"/>
                <a:gd name="T63" fmla="*/ 65 h 1156"/>
                <a:gd name="T64" fmla="*/ 72 w 489"/>
                <a:gd name="T65" fmla="*/ 64 h 1156"/>
                <a:gd name="T66" fmla="*/ 63 w 489"/>
                <a:gd name="T67" fmla="*/ 329 h 1156"/>
                <a:gd name="T68" fmla="*/ 422 w 489"/>
                <a:gd name="T69" fmla="*/ 371 h 1156"/>
                <a:gd name="T70" fmla="*/ 63 w 489"/>
                <a:gd name="T71" fmla="*/ 269 h 1156"/>
                <a:gd name="T72" fmla="*/ 422 w 489"/>
                <a:gd name="T73" fmla="*/ 227 h 1156"/>
                <a:gd name="T74" fmla="*/ 63 w 489"/>
                <a:gd name="T75" fmla="*/ 269 h 1156"/>
                <a:gd name="T76" fmla="*/ 72 w 489"/>
                <a:gd name="T77" fmla="*/ 1093 h 1156"/>
                <a:gd name="T78" fmla="*/ 68 w 489"/>
                <a:gd name="T79" fmla="*/ 1092 h 1156"/>
                <a:gd name="T80" fmla="*/ 63 w 489"/>
                <a:gd name="T81" fmla="*/ 1087 h 1156"/>
                <a:gd name="T82" fmla="*/ 63 w 489"/>
                <a:gd name="T83" fmla="*/ 1029 h 1156"/>
                <a:gd name="T84" fmla="*/ 426 w 489"/>
                <a:gd name="T85" fmla="*/ 1084 h 1156"/>
                <a:gd name="T86" fmla="*/ 426 w 489"/>
                <a:gd name="T87" fmla="*/ 1087 h 1156"/>
                <a:gd name="T88" fmla="*/ 420 w 489"/>
                <a:gd name="T89" fmla="*/ 1092 h 1156"/>
                <a:gd name="T90" fmla="*/ 416 w 489"/>
                <a:gd name="T91" fmla="*/ 1093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" h="1156">
                  <a:moveTo>
                    <a:pt x="416" y="0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7" y="3"/>
                  </a:lnTo>
                  <a:lnTo>
                    <a:pt x="44" y="6"/>
                  </a:lnTo>
                  <a:lnTo>
                    <a:pt x="32" y="13"/>
                  </a:lnTo>
                  <a:lnTo>
                    <a:pt x="21" y="22"/>
                  </a:lnTo>
                  <a:lnTo>
                    <a:pt x="12" y="33"/>
                  </a:lnTo>
                  <a:lnTo>
                    <a:pt x="6" y="45"/>
                  </a:lnTo>
                  <a:lnTo>
                    <a:pt x="1" y="59"/>
                  </a:lnTo>
                  <a:lnTo>
                    <a:pt x="0" y="66"/>
                  </a:lnTo>
                  <a:lnTo>
                    <a:pt x="0" y="73"/>
                  </a:lnTo>
                  <a:lnTo>
                    <a:pt x="0" y="1084"/>
                  </a:lnTo>
                  <a:lnTo>
                    <a:pt x="0" y="1084"/>
                  </a:lnTo>
                  <a:lnTo>
                    <a:pt x="0" y="1091"/>
                  </a:lnTo>
                  <a:lnTo>
                    <a:pt x="1" y="1098"/>
                  </a:lnTo>
                  <a:lnTo>
                    <a:pt x="6" y="1111"/>
                  </a:lnTo>
                  <a:lnTo>
                    <a:pt x="12" y="1125"/>
                  </a:lnTo>
                  <a:lnTo>
                    <a:pt x="21" y="1135"/>
                  </a:lnTo>
                  <a:lnTo>
                    <a:pt x="32" y="1144"/>
                  </a:lnTo>
                  <a:lnTo>
                    <a:pt x="44" y="1150"/>
                  </a:lnTo>
                  <a:lnTo>
                    <a:pt x="57" y="1155"/>
                  </a:lnTo>
                  <a:lnTo>
                    <a:pt x="65" y="1156"/>
                  </a:lnTo>
                  <a:lnTo>
                    <a:pt x="72" y="1156"/>
                  </a:lnTo>
                  <a:lnTo>
                    <a:pt x="416" y="1156"/>
                  </a:lnTo>
                  <a:lnTo>
                    <a:pt x="416" y="1156"/>
                  </a:lnTo>
                  <a:lnTo>
                    <a:pt x="425" y="1156"/>
                  </a:lnTo>
                  <a:lnTo>
                    <a:pt x="432" y="1155"/>
                  </a:lnTo>
                  <a:lnTo>
                    <a:pt x="445" y="1150"/>
                  </a:lnTo>
                  <a:lnTo>
                    <a:pt x="457" y="1144"/>
                  </a:lnTo>
                  <a:lnTo>
                    <a:pt x="468" y="1135"/>
                  </a:lnTo>
                  <a:lnTo>
                    <a:pt x="476" y="1125"/>
                  </a:lnTo>
                  <a:lnTo>
                    <a:pt x="483" y="1111"/>
                  </a:lnTo>
                  <a:lnTo>
                    <a:pt x="488" y="1098"/>
                  </a:lnTo>
                  <a:lnTo>
                    <a:pt x="489" y="1091"/>
                  </a:lnTo>
                  <a:lnTo>
                    <a:pt x="489" y="1084"/>
                  </a:lnTo>
                  <a:lnTo>
                    <a:pt x="489" y="73"/>
                  </a:lnTo>
                  <a:lnTo>
                    <a:pt x="489" y="73"/>
                  </a:lnTo>
                  <a:lnTo>
                    <a:pt x="489" y="66"/>
                  </a:lnTo>
                  <a:lnTo>
                    <a:pt x="488" y="59"/>
                  </a:lnTo>
                  <a:lnTo>
                    <a:pt x="483" y="45"/>
                  </a:lnTo>
                  <a:lnTo>
                    <a:pt x="476" y="33"/>
                  </a:lnTo>
                  <a:lnTo>
                    <a:pt x="468" y="22"/>
                  </a:lnTo>
                  <a:lnTo>
                    <a:pt x="457" y="13"/>
                  </a:lnTo>
                  <a:lnTo>
                    <a:pt x="445" y="6"/>
                  </a:lnTo>
                  <a:lnTo>
                    <a:pt x="432" y="3"/>
                  </a:lnTo>
                  <a:lnTo>
                    <a:pt x="425" y="1"/>
                  </a:lnTo>
                  <a:lnTo>
                    <a:pt x="416" y="0"/>
                  </a:lnTo>
                  <a:lnTo>
                    <a:pt x="416" y="0"/>
                  </a:lnTo>
                  <a:close/>
                  <a:moveTo>
                    <a:pt x="72" y="64"/>
                  </a:moveTo>
                  <a:lnTo>
                    <a:pt x="416" y="64"/>
                  </a:lnTo>
                  <a:lnTo>
                    <a:pt x="416" y="64"/>
                  </a:lnTo>
                  <a:lnTo>
                    <a:pt x="420" y="65"/>
                  </a:lnTo>
                  <a:lnTo>
                    <a:pt x="423" y="66"/>
                  </a:lnTo>
                  <a:lnTo>
                    <a:pt x="426" y="70"/>
                  </a:lnTo>
                  <a:lnTo>
                    <a:pt x="426" y="73"/>
                  </a:lnTo>
                  <a:lnTo>
                    <a:pt x="426" y="141"/>
                  </a:lnTo>
                  <a:lnTo>
                    <a:pt x="63" y="14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8" y="65"/>
                  </a:lnTo>
                  <a:lnTo>
                    <a:pt x="72" y="64"/>
                  </a:lnTo>
                  <a:lnTo>
                    <a:pt x="72" y="64"/>
                  </a:lnTo>
                  <a:close/>
                  <a:moveTo>
                    <a:pt x="63" y="371"/>
                  </a:moveTo>
                  <a:lnTo>
                    <a:pt x="63" y="329"/>
                  </a:lnTo>
                  <a:lnTo>
                    <a:pt x="422" y="329"/>
                  </a:lnTo>
                  <a:lnTo>
                    <a:pt x="422" y="371"/>
                  </a:lnTo>
                  <a:lnTo>
                    <a:pt x="63" y="371"/>
                  </a:lnTo>
                  <a:close/>
                  <a:moveTo>
                    <a:pt x="63" y="269"/>
                  </a:moveTo>
                  <a:lnTo>
                    <a:pt x="63" y="227"/>
                  </a:lnTo>
                  <a:lnTo>
                    <a:pt x="422" y="227"/>
                  </a:lnTo>
                  <a:lnTo>
                    <a:pt x="422" y="269"/>
                  </a:lnTo>
                  <a:lnTo>
                    <a:pt x="63" y="269"/>
                  </a:lnTo>
                  <a:close/>
                  <a:moveTo>
                    <a:pt x="416" y="1093"/>
                  </a:moveTo>
                  <a:lnTo>
                    <a:pt x="72" y="1093"/>
                  </a:lnTo>
                  <a:lnTo>
                    <a:pt x="72" y="1093"/>
                  </a:lnTo>
                  <a:lnTo>
                    <a:pt x="68" y="1092"/>
                  </a:lnTo>
                  <a:lnTo>
                    <a:pt x="66" y="1090"/>
                  </a:lnTo>
                  <a:lnTo>
                    <a:pt x="63" y="1087"/>
                  </a:lnTo>
                  <a:lnTo>
                    <a:pt x="63" y="1084"/>
                  </a:lnTo>
                  <a:lnTo>
                    <a:pt x="63" y="1029"/>
                  </a:lnTo>
                  <a:lnTo>
                    <a:pt x="426" y="1029"/>
                  </a:lnTo>
                  <a:lnTo>
                    <a:pt x="426" y="1084"/>
                  </a:lnTo>
                  <a:lnTo>
                    <a:pt x="426" y="1084"/>
                  </a:lnTo>
                  <a:lnTo>
                    <a:pt x="426" y="1087"/>
                  </a:lnTo>
                  <a:lnTo>
                    <a:pt x="423" y="1090"/>
                  </a:lnTo>
                  <a:lnTo>
                    <a:pt x="420" y="1092"/>
                  </a:lnTo>
                  <a:lnTo>
                    <a:pt x="416" y="1093"/>
                  </a:lnTo>
                  <a:lnTo>
                    <a:pt x="416" y="1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</p:grpSp>
      <p:grpSp>
        <p:nvGrpSpPr>
          <p:cNvPr id="55" name="Gruppieren 42">
            <a:extLst>
              <a:ext uri="{FF2B5EF4-FFF2-40B4-BE49-F238E27FC236}">
                <a16:creationId xmlns:a16="http://schemas.microsoft.com/office/drawing/2014/main" id="{1015B605-84A1-414C-9E80-15D029D5B123}"/>
              </a:ext>
            </a:extLst>
          </p:cNvPr>
          <p:cNvGrpSpPr>
            <a:grpSpLocks noChangeAspect="1"/>
          </p:cNvGrpSpPr>
          <p:nvPr/>
        </p:nvGrpSpPr>
        <p:grpSpPr>
          <a:xfrm>
            <a:off x="1042357" y="2442807"/>
            <a:ext cx="822693" cy="919860"/>
            <a:chOff x="6515101" y="4933950"/>
            <a:chExt cx="403225" cy="450850"/>
          </a:xfrm>
          <a:solidFill>
            <a:srgbClr val="FFFFFF"/>
          </a:solidFill>
        </p:grpSpPr>
        <p:sp>
          <p:nvSpPr>
            <p:cNvPr id="56" name="Freeform 337">
              <a:extLst>
                <a:ext uri="{FF2B5EF4-FFF2-40B4-BE49-F238E27FC236}">
                  <a16:creationId xmlns:a16="http://schemas.microsoft.com/office/drawing/2014/main" id="{5A6DC6A0-6465-4657-AE31-5F288F05A2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588" y="5237163"/>
              <a:ext cx="58738" cy="57150"/>
            </a:xfrm>
            <a:custGeom>
              <a:avLst/>
              <a:gdLst>
                <a:gd name="T0" fmla="*/ 72 w 145"/>
                <a:gd name="T1" fmla="*/ 0 h 145"/>
                <a:gd name="T2" fmla="*/ 72 w 145"/>
                <a:gd name="T3" fmla="*/ 0 h 145"/>
                <a:gd name="T4" fmla="*/ 65 w 145"/>
                <a:gd name="T5" fmla="*/ 0 h 145"/>
                <a:gd name="T6" fmla="*/ 58 w 145"/>
                <a:gd name="T7" fmla="*/ 1 h 145"/>
                <a:gd name="T8" fmla="*/ 45 w 145"/>
                <a:gd name="T9" fmla="*/ 6 h 145"/>
                <a:gd name="T10" fmla="*/ 31 w 145"/>
                <a:gd name="T11" fmla="*/ 12 h 145"/>
                <a:gd name="T12" fmla="*/ 21 w 145"/>
                <a:gd name="T13" fmla="*/ 21 h 145"/>
                <a:gd name="T14" fmla="*/ 12 w 145"/>
                <a:gd name="T15" fmla="*/ 32 h 145"/>
                <a:gd name="T16" fmla="*/ 5 w 145"/>
                <a:gd name="T17" fmla="*/ 44 h 145"/>
                <a:gd name="T18" fmla="*/ 1 w 145"/>
                <a:gd name="T19" fmla="*/ 57 h 145"/>
                <a:gd name="T20" fmla="*/ 0 w 145"/>
                <a:gd name="T21" fmla="*/ 65 h 145"/>
                <a:gd name="T22" fmla="*/ 0 w 145"/>
                <a:gd name="T23" fmla="*/ 72 h 145"/>
                <a:gd name="T24" fmla="*/ 0 w 145"/>
                <a:gd name="T25" fmla="*/ 72 h 145"/>
                <a:gd name="T26" fmla="*/ 0 w 145"/>
                <a:gd name="T27" fmla="*/ 80 h 145"/>
                <a:gd name="T28" fmla="*/ 1 w 145"/>
                <a:gd name="T29" fmla="*/ 87 h 145"/>
                <a:gd name="T30" fmla="*/ 5 w 145"/>
                <a:gd name="T31" fmla="*/ 101 h 145"/>
                <a:gd name="T32" fmla="*/ 12 w 145"/>
                <a:gd name="T33" fmla="*/ 113 h 145"/>
                <a:gd name="T34" fmla="*/ 21 w 145"/>
                <a:gd name="T35" fmla="*/ 123 h 145"/>
                <a:gd name="T36" fmla="*/ 31 w 145"/>
                <a:gd name="T37" fmla="*/ 133 h 145"/>
                <a:gd name="T38" fmla="*/ 45 w 145"/>
                <a:gd name="T39" fmla="*/ 139 h 145"/>
                <a:gd name="T40" fmla="*/ 58 w 145"/>
                <a:gd name="T41" fmla="*/ 144 h 145"/>
                <a:gd name="T42" fmla="*/ 65 w 145"/>
                <a:gd name="T43" fmla="*/ 145 h 145"/>
                <a:gd name="T44" fmla="*/ 72 w 145"/>
                <a:gd name="T45" fmla="*/ 145 h 145"/>
                <a:gd name="T46" fmla="*/ 72 w 145"/>
                <a:gd name="T47" fmla="*/ 145 h 145"/>
                <a:gd name="T48" fmla="*/ 79 w 145"/>
                <a:gd name="T49" fmla="*/ 145 h 145"/>
                <a:gd name="T50" fmla="*/ 87 w 145"/>
                <a:gd name="T51" fmla="*/ 144 h 145"/>
                <a:gd name="T52" fmla="*/ 101 w 145"/>
                <a:gd name="T53" fmla="*/ 139 h 145"/>
                <a:gd name="T54" fmla="*/ 113 w 145"/>
                <a:gd name="T55" fmla="*/ 133 h 145"/>
                <a:gd name="T56" fmla="*/ 124 w 145"/>
                <a:gd name="T57" fmla="*/ 123 h 145"/>
                <a:gd name="T58" fmla="*/ 132 w 145"/>
                <a:gd name="T59" fmla="*/ 113 h 145"/>
                <a:gd name="T60" fmla="*/ 139 w 145"/>
                <a:gd name="T61" fmla="*/ 101 h 145"/>
                <a:gd name="T62" fmla="*/ 143 w 145"/>
                <a:gd name="T63" fmla="*/ 87 h 145"/>
                <a:gd name="T64" fmla="*/ 144 w 145"/>
                <a:gd name="T65" fmla="*/ 80 h 145"/>
                <a:gd name="T66" fmla="*/ 145 w 145"/>
                <a:gd name="T67" fmla="*/ 72 h 145"/>
                <a:gd name="T68" fmla="*/ 145 w 145"/>
                <a:gd name="T69" fmla="*/ 72 h 145"/>
                <a:gd name="T70" fmla="*/ 144 w 145"/>
                <a:gd name="T71" fmla="*/ 65 h 145"/>
                <a:gd name="T72" fmla="*/ 143 w 145"/>
                <a:gd name="T73" fmla="*/ 57 h 145"/>
                <a:gd name="T74" fmla="*/ 139 w 145"/>
                <a:gd name="T75" fmla="*/ 44 h 145"/>
                <a:gd name="T76" fmla="*/ 132 w 145"/>
                <a:gd name="T77" fmla="*/ 32 h 145"/>
                <a:gd name="T78" fmla="*/ 124 w 145"/>
                <a:gd name="T79" fmla="*/ 21 h 145"/>
                <a:gd name="T80" fmla="*/ 113 w 145"/>
                <a:gd name="T81" fmla="*/ 12 h 145"/>
                <a:gd name="T82" fmla="*/ 101 w 145"/>
                <a:gd name="T83" fmla="*/ 6 h 145"/>
                <a:gd name="T84" fmla="*/ 87 w 145"/>
                <a:gd name="T85" fmla="*/ 1 h 145"/>
                <a:gd name="T86" fmla="*/ 79 w 145"/>
                <a:gd name="T87" fmla="*/ 0 h 145"/>
                <a:gd name="T88" fmla="*/ 72 w 145"/>
                <a:gd name="T89" fmla="*/ 0 h 145"/>
                <a:gd name="T90" fmla="*/ 72 w 145"/>
                <a:gd name="T91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5" h="145">
                  <a:moveTo>
                    <a:pt x="72" y="0"/>
                  </a:moveTo>
                  <a:lnTo>
                    <a:pt x="72" y="0"/>
                  </a:lnTo>
                  <a:lnTo>
                    <a:pt x="65" y="0"/>
                  </a:lnTo>
                  <a:lnTo>
                    <a:pt x="58" y="1"/>
                  </a:lnTo>
                  <a:lnTo>
                    <a:pt x="45" y="6"/>
                  </a:lnTo>
                  <a:lnTo>
                    <a:pt x="31" y="12"/>
                  </a:lnTo>
                  <a:lnTo>
                    <a:pt x="21" y="21"/>
                  </a:lnTo>
                  <a:lnTo>
                    <a:pt x="12" y="32"/>
                  </a:lnTo>
                  <a:lnTo>
                    <a:pt x="5" y="44"/>
                  </a:lnTo>
                  <a:lnTo>
                    <a:pt x="1" y="57"/>
                  </a:lnTo>
                  <a:lnTo>
                    <a:pt x="0" y="65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80"/>
                  </a:lnTo>
                  <a:lnTo>
                    <a:pt x="1" y="87"/>
                  </a:lnTo>
                  <a:lnTo>
                    <a:pt x="5" y="101"/>
                  </a:lnTo>
                  <a:lnTo>
                    <a:pt x="12" y="113"/>
                  </a:lnTo>
                  <a:lnTo>
                    <a:pt x="21" y="123"/>
                  </a:lnTo>
                  <a:lnTo>
                    <a:pt x="31" y="133"/>
                  </a:lnTo>
                  <a:lnTo>
                    <a:pt x="45" y="139"/>
                  </a:lnTo>
                  <a:lnTo>
                    <a:pt x="58" y="144"/>
                  </a:lnTo>
                  <a:lnTo>
                    <a:pt x="65" y="145"/>
                  </a:lnTo>
                  <a:lnTo>
                    <a:pt x="72" y="145"/>
                  </a:lnTo>
                  <a:lnTo>
                    <a:pt x="72" y="145"/>
                  </a:lnTo>
                  <a:lnTo>
                    <a:pt x="79" y="145"/>
                  </a:lnTo>
                  <a:lnTo>
                    <a:pt x="87" y="144"/>
                  </a:lnTo>
                  <a:lnTo>
                    <a:pt x="101" y="139"/>
                  </a:lnTo>
                  <a:lnTo>
                    <a:pt x="113" y="133"/>
                  </a:lnTo>
                  <a:lnTo>
                    <a:pt x="124" y="123"/>
                  </a:lnTo>
                  <a:lnTo>
                    <a:pt x="132" y="113"/>
                  </a:lnTo>
                  <a:lnTo>
                    <a:pt x="139" y="101"/>
                  </a:lnTo>
                  <a:lnTo>
                    <a:pt x="143" y="87"/>
                  </a:lnTo>
                  <a:lnTo>
                    <a:pt x="144" y="80"/>
                  </a:lnTo>
                  <a:lnTo>
                    <a:pt x="145" y="72"/>
                  </a:lnTo>
                  <a:lnTo>
                    <a:pt x="145" y="72"/>
                  </a:lnTo>
                  <a:lnTo>
                    <a:pt x="144" y="65"/>
                  </a:lnTo>
                  <a:lnTo>
                    <a:pt x="143" y="57"/>
                  </a:lnTo>
                  <a:lnTo>
                    <a:pt x="139" y="44"/>
                  </a:lnTo>
                  <a:lnTo>
                    <a:pt x="132" y="32"/>
                  </a:lnTo>
                  <a:lnTo>
                    <a:pt x="124" y="21"/>
                  </a:lnTo>
                  <a:lnTo>
                    <a:pt x="113" y="12"/>
                  </a:lnTo>
                  <a:lnTo>
                    <a:pt x="101" y="6"/>
                  </a:lnTo>
                  <a:lnTo>
                    <a:pt x="87" y="1"/>
                  </a:lnTo>
                  <a:lnTo>
                    <a:pt x="79" y="0"/>
                  </a:lnTo>
                  <a:lnTo>
                    <a:pt x="72" y="0"/>
                  </a:ln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57" name="Freeform 338">
              <a:extLst>
                <a:ext uri="{FF2B5EF4-FFF2-40B4-BE49-F238E27FC236}">
                  <a16:creationId xmlns:a16="http://schemas.microsoft.com/office/drawing/2014/main" id="{BB5DB037-10C6-4B09-B9FB-E428E792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5101" y="5203825"/>
              <a:ext cx="58738" cy="57150"/>
            </a:xfrm>
            <a:custGeom>
              <a:avLst/>
              <a:gdLst>
                <a:gd name="T0" fmla="*/ 73 w 145"/>
                <a:gd name="T1" fmla="*/ 0 h 144"/>
                <a:gd name="T2" fmla="*/ 73 w 145"/>
                <a:gd name="T3" fmla="*/ 0 h 144"/>
                <a:gd name="T4" fmla="*/ 64 w 145"/>
                <a:gd name="T5" fmla="*/ 0 h 144"/>
                <a:gd name="T6" fmla="*/ 57 w 145"/>
                <a:gd name="T7" fmla="*/ 1 h 144"/>
                <a:gd name="T8" fmla="*/ 44 w 145"/>
                <a:gd name="T9" fmla="*/ 5 h 144"/>
                <a:gd name="T10" fmla="*/ 32 w 145"/>
                <a:gd name="T11" fmla="*/ 12 h 144"/>
                <a:gd name="T12" fmla="*/ 21 w 145"/>
                <a:gd name="T13" fmla="*/ 20 h 144"/>
                <a:gd name="T14" fmla="*/ 12 w 145"/>
                <a:gd name="T15" fmla="*/ 31 h 144"/>
                <a:gd name="T16" fmla="*/ 6 w 145"/>
                <a:gd name="T17" fmla="*/ 44 h 144"/>
                <a:gd name="T18" fmla="*/ 1 w 145"/>
                <a:gd name="T19" fmla="*/ 58 h 144"/>
                <a:gd name="T20" fmla="*/ 0 w 145"/>
                <a:gd name="T21" fmla="*/ 65 h 144"/>
                <a:gd name="T22" fmla="*/ 0 w 145"/>
                <a:gd name="T23" fmla="*/ 72 h 144"/>
                <a:gd name="T24" fmla="*/ 0 w 145"/>
                <a:gd name="T25" fmla="*/ 72 h 144"/>
                <a:gd name="T26" fmla="*/ 0 w 145"/>
                <a:gd name="T27" fmla="*/ 79 h 144"/>
                <a:gd name="T28" fmla="*/ 1 w 145"/>
                <a:gd name="T29" fmla="*/ 86 h 144"/>
                <a:gd name="T30" fmla="*/ 6 w 145"/>
                <a:gd name="T31" fmla="*/ 101 h 144"/>
                <a:gd name="T32" fmla="*/ 12 w 145"/>
                <a:gd name="T33" fmla="*/ 113 h 144"/>
                <a:gd name="T34" fmla="*/ 21 w 145"/>
                <a:gd name="T35" fmla="*/ 124 h 144"/>
                <a:gd name="T36" fmla="*/ 32 w 145"/>
                <a:gd name="T37" fmla="*/ 132 h 144"/>
                <a:gd name="T38" fmla="*/ 44 w 145"/>
                <a:gd name="T39" fmla="*/ 139 h 144"/>
                <a:gd name="T40" fmla="*/ 57 w 145"/>
                <a:gd name="T41" fmla="*/ 143 h 144"/>
                <a:gd name="T42" fmla="*/ 64 w 145"/>
                <a:gd name="T43" fmla="*/ 144 h 144"/>
                <a:gd name="T44" fmla="*/ 73 w 145"/>
                <a:gd name="T45" fmla="*/ 144 h 144"/>
                <a:gd name="T46" fmla="*/ 73 w 145"/>
                <a:gd name="T47" fmla="*/ 144 h 144"/>
                <a:gd name="T48" fmla="*/ 80 w 145"/>
                <a:gd name="T49" fmla="*/ 144 h 144"/>
                <a:gd name="T50" fmla="*/ 87 w 145"/>
                <a:gd name="T51" fmla="*/ 143 h 144"/>
                <a:gd name="T52" fmla="*/ 100 w 145"/>
                <a:gd name="T53" fmla="*/ 139 h 144"/>
                <a:gd name="T54" fmla="*/ 112 w 145"/>
                <a:gd name="T55" fmla="*/ 132 h 144"/>
                <a:gd name="T56" fmla="*/ 123 w 145"/>
                <a:gd name="T57" fmla="*/ 124 h 144"/>
                <a:gd name="T58" fmla="*/ 133 w 145"/>
                <a:gd name="T59" fmla="*/ 113 h 144"/>
                <a:gd name="T60" fmla="*/ 139 w 145"/>
                <a:gd name="T61" fmla="*/ 101 h 144"/>
                <a:gd name="T62" fmla="*/ 144 w 145"/>
                <a:gd name="T63" fmla="*/ 86 h 144"/>
                <a:gd name="T64" fmla="*/ 145 w 145"/>
                <a:gd name="T65" fmla="*/ 79 h 144"/>
                <a:gd name="T66" fmla="*/ 145 w 145"/>
                <a:gd name="T67" fmla="*/ 72 h 144"/>
                <a:gd name="T68" fmla="*/ 145 w 145"/>
                <a:gd name="T69" fmla="*/ 72 h 144"/>
                <a:gd name="T70" fmla="*/ 145 w 145"/>
                <a:gd name="T71" fmla="*/ 65 h 144"/>
                <a:gd name="T72" fmla="*/ 144 w 145"/>
                <a:gd name="T73" fmla="*/ 58 h 144"/>
                <a:gd name="T74" fmla="*/ 139 w 145"/>
                <a:gd name="T75" fmla="*/ 44 h 144"/>
                <a:gd name="T76" fmla="*/ 133 w 145"/>
                <a:gd name="T77" fmla="*/ 31 h 144"/>
                <a:gd name="T78" fmla="*/ 123 w 145"/>
                <a:gd name="T79" fmla="*/ 20 h 144"/>
                <a:gd name="T80" fmla="*/ 112 w 145"/>
                <a:gd name="T81" fmla="*/ 12 h 144"/>
                <a:gd name="T82" fmla="*/ 100 w 145"/>
                <a:gd name="T83" fmla="*/ 5 h 144"/>
                <a:gd name="T84" fmla="*/ 87 w 145"/>
                <a:gd name="T85" fmla="*/ 1 h 144"/>
                <a:gd name="T86" fmla="*/ 80 w 145"/>
                <a:gd name="T87" fmla="*/ 0 h 144"/>
                <a:gd name="T88" fmla="*/ 73 w 145"/>
                <a:gd name="T89" fmla="*/ 0 h 144"/>
                <a:gd name="T90" fmla="*/ 73 w 145"/>
                <a:gd name="T9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5" h="144">
                  <a:moveTo>
                    <a:pt x="73" y="0"/>
                  </a:moveTo>
                  <a:lnTo>
                    <a:pt x="73" y="0"/>
                  </a:lnTo>
                  <a:lnTo>
                    <a:pt x="64" y="0"/>
                  </a:lnTo>
                  <a:lnTo>
                    <a:pt x="57" y="1"/>
                  </a:lnTo>
                  <a:lnTo>
                    <a:pt x="44" y="5"/>
                  </a:lnTo>
                  <a:lnTo>
                    <a:pt x="32" y="12"/>
                  </a:lnTo>
                  <a:lnTo>
                    <a:pt x="21" y="20"/>
                  </a:lnTo>
                  <a:lnTo>
                    <a:pt x="12" y="31"/>
                  </a:lnTo>
                  <a:lnTo>
                    <a:pt x="6" y="44"/>
                  </a:lnTo>
                  <a:lnTo>
                    <a:pt x="1" y="58"/>
                  </a:lnTo>
                  <a:lnTo>
                    <a:pt x="0" y="65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9"/>
                  </a:lnTo>
                  <a:lnTo>
                    <a:pt x="1" y="86"/>
                  </a:lnTo>
                  <a:lnTo>
                    <a:pt x="6" y="101"/>
                  </a:lnTo>
                  <a:lnTo>
                    <a:pt x="12" y="113"/>
                  </a:lnTo>
                  <a:lnTo>
                    <a:pt x="21" y="124"/>
                  </a:lnTo>
                  <a:lnTo>
                    <a:pt x="32" y="132"/>
                  </a:lnTo>
                  <a:lnTo>
                    <a:pt x="44" y="139"/>
                  </a:lnTo>
                  <a:lnTo>
                    <a:pt x="57" y="143"/>
                  </a:lnTo>
                  <a:lnTo>
                    <a:pt x="64" y="144"/>
                  </a:lnTo>
                  <a:lnTo>
                    <a:pt x="73" y="144"/>
                  </a:lnTo>
                  <a:lnTo>
                    <a:pt x="73" y="144"/>
                  </a:lnTo>
                  <a:lnTo>
                    <a:pt x="80" y="144"/>
                  </a:lnTo>
                  <a:lnTo>
                    <a:pt x="87" y="143"/>
                  </a:lnTo>
                  <a:lnTo>
                    <a:pt x="100" y="139"/>
                  </a:lnTo>
                  <a:lnTo>
                    <a:pt x="112" y="132"/>
                  </a:lnTo>
                  <a:lnTo>
                    <a:pt x="123" y="124"/>
                  </a:lnTo>
                  <a:lnTo>
                    <a:pt x="133" y="113"/>
                  </a:lnTo>
                  <a:lnTo>
                    <a:pt x="139" y="101"/>
                  </a:lnTo>
                  <a:lnTo>
                    <a:pt x="144" y="86"/>
                  </a:lnTo>
                  <a:lnTo>
                    <a:pt x="145" y="79"/>
                  </a:lnTo>
                  <a:lnTo>
                    <a:pt x="145" y="72"/>
                  </a:lnTo>
                  <a:lnTo>
                    <a:pt x="145" y="72"/>
                  </a:lnTo>
                  <a:lnTo>
                    <a:pt x="145" y="65"/>
                  </a:lnTo>
                  <a:lnTo>
                    <a:pt x="144" y="58"/>
                  </a:lnTo>
                  <a:lnTo>
                    <a:pt x="139" y="44"/>
                  </a:lnTo>
                  <a:lnTo>
                    <a:pt x="133" y="31"/>
                  </a:lnTo>
                  <a:lnTo>
                    <a:pt x="123" y="20"/>
                  </a:lnTo>
                  <a:lnTo>
                    <a:pt x="112" y="12"/>
                  </a:lnTo>
                  <a:lnTo>
                    <a:pt x="100" y="5"/>
                  </a:lnTo>
                  <a:lnTo>
                    <a:pt x="87" y="1"/>
                  </a:lnTo>
                  <a:lnTo>
                    <a:pt x="80" y="0"/>
                  </a:lnTo>
                  <a:lnTo>
                    <a:pt x="73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58" name="Freeform 339">
              <a:extLst>
                <a:ext uri="{FF2B5EF4-FFF2-40B4-BE49-F238E27FC236}">
                  <a16:creationId xmlns:a16="http://schemas.microsoft.com/office/drawing/2014/main" id="{96D8684F-245A-4C69-9733-22B6C008BB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9551" y="4937125"/>
              <a:ext cx="58738" cy="58737"/>
            </a:xfrm>
            <a:custGeom>
              <a:avLst/>
              <a:gdLst>
                <a:gd name="T0" fmla="*/ 72 w 145"/>
                <a:gd name="T1" fmla="*/ 145 h 145"/>
                <a:gd name="T2" fmla="*/ 72 w 145"/>
                <a:gd name="T3" fmla="*/ 145 h 145"/>
                <a:gd name="T4" fmla="*/ 79 w 145"/>
                <a:gd name="T5" fmla="*/ 145 h 145"/>
                <a:gd name="T6" fmla="*/ 87 w 145"/>
                <a:gd name="T7" fmla="*/ 144 h 145"/>
                <a:gd name="T8" fmla="*/ 101 w 145"/>
                <a:gd name="T9" fmla="*/ 139 h 145"/>
                <a:gd name="T10" fmla="*/ 113 w 145"/>
                <a:gd name="T11" fmla="*/ 133 h 145"/>
                <a:gd name="T12" fmla="*/ 124 w 145"/>
                <a:gd name="T13" fmla="*/ 124 h 145"/>
                <a:gd name="T14" fmla="*/ 132 w 145"/>
                <a:gd name="T15" fmla="*/ 113 h 145"/>
                <a:gd name="T16" fmla="*/ 139 w 145"/>
                <a:gd name="T17" fmla="*/ 101 h 145"/>
                <a:gd name="T18" fmla="*/ 143 w 145"/>
                <a:gd name="T19" fmla="*/ 88 h 145"/>
                <a:gd name="T20" fmla="*/ 144 w 145"/>
                <a:gd name="T21" fmla="*/ 80 h 145"/>
                <a:gd name="T22" fmla="*/ 145 w 145"/>
                <a:gd name="T23" fmla="*/ 73 h 145"/>
                <a:gd name="T24" fmla="*/ 145 w 145"/>
                <a:gd name="T25" fmla="*/ 73 h 145"/>
                <a:gd name="T26" fmla="*/ 144 w 145"/>
                <a:gd name="T27" fmla="*/ 65 h 145"/>
                <a:gd name="T28" fmla="*/ 143 w 145"/>
                <a:gd name="T29" fmla="*/ 58 h 145"/>
                <a:gd name="T30" fmla="*/ 139 w 145"/>
                <a:gd name="T31" fmla="*/ 44 h 145"/>
                <a:gd name="T32" fmla="*/ 132 w 145"/>
                <a:gd name="T33" fmla="*/ 32 h 145"/>
                <a:gd name="T34" fmla="*/ 124 w 145"/>
                <a:gd name="T35" fmla="*/ 22 h 145"/>
                <a:gd name="T36" fmla="*/ 113 w 145"/>
                <a:gd name="T37" fmla="*/ 13 h 145"/>
                <a:gd name="T38" fmla="*/ 101 w 145"/>
                <a:gd name="T39" fmla="*/ 6 h 145"/>
                <a:gd name="T40" fmla="*/ 87 w 145"/>
                <a:gd name="T41" fmla="*/ 1 h 145"/>
                <a:gd name="T42" fmla="*/ 79 w 145"/>
                <a:gd name="T43" fmla="*/ 1 h 145"/>
                <a:gd name="T44" fmla="*/ 72 w 145"/>
                <a:gd name="T45" fmla="*/ 0 h 145"/>
                <a:gd name="T46" fmla="*/ 72 w 145"/>
                <a:gd name="T47" fmla="*/ 0 h 145"/>
                <a:gd name="T48" fmla="*/ 65 w 145"/>
                <a:gd name="T49" fmla="*/ 1 h 145"/>
                <a:gd name="T50" fmla="*/ 58 w 145"/>
                <a:gd name="T51" fmla="*/ 1 h 145"/>
                <a:gd name="T52" fmla="*/ 45 w 145"/>
                <a:gd name="T53" fmla="*/ 6 h 145"/>
                <a:gd name="T54" fmla="*/ 31 w 145"/>
                <a:gd name="T55" fmla="*/ 13 h 145"/>
                <a:gd name="T56" fmla="*/ 22 w 145"/>
                <a:gd name="T57" fmla="*/ 22 h 145"/>
                <a:gd name="T58" fmla="*/ 12 w 145"/>
                <a:gd name="T59" fmla="*/ 32 h 145"/>
                <a:gd name="T60" fmla="*/ 6 w 145"/>
                <a:gd name="T61" fmla="*/ 44 h 145"/>
                <a:gd name="T62" fmla="*/ 1 w 145"/>
                <a:gd name="T63" fmla="*/ 58 h 145"/>
                <a:gd name="T64" fmla="*/ 0 w 145"/>
                <a:gd name="T65" fmla="*/ 65 h 145"/>
                <a:gd name="T66" fmla="*/ 0 w 145"/>
                <a:gd name="T67" fmla="*/ 73 h 145"/>
                <a:gd name="T68" fmla="*/ 0 w 145"/>
                <a:gd name="T69" fmla="*/ 73 h 145"/>
                <a:gd name="T70" fmla="*/ 0 w 145"/>
                <a:gd name="T71" fmla="*/ 80 h 145"/>
                <a:gd name="T72" fmla="*/ 1 w 145"/>
                <a:gd name="T73" fmla="*/ 88 h 145"/>
                <a:gd name="T74" fmla="*/ 6 w 145"/>
                <a:gd name="T75" fmla="*/ 101 h 145"/>
                <a:gd name="T76" fmla="*/ 12 w 145"/>
                <a:gd name="T77" fmla="*/ 113 h 145"/>
                <a:gd name="T78" fmla="*/ 22 w 145"/>
                <a:gd name="T79" fmla="*/ 124 h 145"/>
                <a:gd name="T80" fmla="*/ 31 w 145"/>
                <a:gd name="T81" fmla="*/ 133 h 145"/>
                <a:gd name="T82" fmla="*/ 45 w 145"/>
                <a:gd name="T83" fmla="*/ 139 h 145"/>
                <a:gd name="T84" fmla="*/ 58 w 145"/>
                <a:gd name="T85" fmla="*/ 144 h 145"/>
                <a:gd name="T86" fmla="*/ 65 w 145"/>
                <a:gd name="T87" fmla="*/ 145 h 145"/>
                <a:gd name="T88" fmla="*/ 72 w 145"/>
                <a:gd name="T89" fmla="*/ 145 h 145"/>
                <a:gd name="T90" fmla="*/ 72 w 145"/>
                <a:gd name="T91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5" h="145">
                  <a:moveTo>
                    <a:pt x="72" y="145"/>
                  </a:moveTo>
                  <a:lnTo>
                    <a:pt x="72" y="145"/>
                  </a:lnTo>
                  <a:lnTo>
                    <a:pt x="79" y="145"/>
                  </a:lnTo>
                  <a:lnTo>
                    <a:pt x="87" y="144"/>
                  </a:lnTo>
                  <a:lnTo>
                    <a:pt x="101" y="139"/>
                  </a:lnTo>
                  <a:lnTo>
                    <a:pt x="113" y="133"/>
                  </a:lnTo>
                  <a:lnTo>
                    <a:pt x="124" y="124"/>
                  </a:lnTo>
                  <a:lnTo>
                    <a:pt x="132" y="113"/>
                  </a:lnTo>
                  <a:lnTo>
                    <a:pt x="139" y="101"/>
                  </a:lnTo>
                  <a:lnTo>
                    <a:pt x="143" y="88"/>
                  </a:lnTo>
                  <a:lnTo>
                    <a:pt x="144" y="80"/>
                  </a:lnTo>
                  <a:lnTo>
                    <a:pt x="145" y="73"/>
                  </a:lnTo>
                  <a:lnTo>
                    <a:pt x="145" y="73"/>
                  </a:lnTo>
                  <a:lnTo>
                    <a:pt x="144" y="65"/>
                  </a:lnTo>
                  <a:lnTo>
                    <a:pt x="143" y="58"/>
                  </a:lnTo>
                  <a:lnTo>
                    <a:pt x="139" y="44"/>
                  </a:lnTo>
                  <a:lnTo>
                    <a:pt x="132" y="32"/>
                  </a:lnTo>
                  <a:lnTo>
                    <a:pt x="124" y="22"/>
                  </a:lnTo>
                  <a:lnTo>
                    <a:pt x="113" y="13"/>
                  </a:lnTo>
                  <a:lnTo>
                    <a:pt x="101" y="6"/>
                  </a:lnTo>
                  <a:lnTo>
                    <a:pt x="87" y="1"/>
                  </a:lnTo>
                  <a:lnTo>
                    <a:pt x="79" y="1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8" y="1"/>
                  </a:lnTo>
                  <a:lnTo>
                    <a:pt x="45" y="6"/>
                  </a:lnTo>
                  <a:lnTo>
                    <a:pt x="31" y="13"/>
                  </a:lnTo>
                  <a:lnTo>
                    <a:pt x="22" y="22"/>
                  </a:lnTo>
                  <a:lnTo>
                    <a:pt x="12" y="32"/>
                  </a:lnTo>
                  <a:lnTo>
                    <a:pt x="6" y="44"/>
                  </a:lnTo>
                  <a:lnTo>
                    <a:pt x="1" y="58"/>
                  </a:lnTo>
                  <a:lnTo>
                    <a:pt x="0" y="65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80"/>
                  </a:lnTo>
                  <a:lnTo>
                    <a:pt x="1" y="88"/>
                  </a:lnTo>
                  <a:lnTo>
                    <a:pt x="6" y="101"/>
                  </a:lnTo>
                  <a:lnTo>
                    <a:pt x="12" y="113"/>
                  </a:lnTo>
                  <a:lnTo>
                    <a:pt x="22" y="124"/>
                  </a:lnTo>
                  <a:lnTo>
                    <a:pt x="31" y="133"/>
                  </a:lnTo>
                  <a:lnTo>
                    <a:pt x="45" y="139"/>
                  </a:lnTo>
                  <a:lnTo>
                    <a:pt x="58" y="144"/>
                  </a:lnTo>
                  <a:lnTo>
                    <a:pt x="65" y="145"/>
                  </a:lnTo>
                  <a:lnTo>
                    <a:pt x="72" y="145"/>
                  </a:lnTo>
                  <a:lnTo>
                    <a:pt x="72" y="1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59" name="Freeform 340">
              <a:extLst>
                <a:ext uri="{FF2B5EF4-FFF2-40B4-BE49-F238E27FC236}">
                  <a16:creationId xmlns:a16="http://schemas.microsoft.com/office/drawing/2014/main" id="{AD6135C0-226F-4CB1-A076-8299E3009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2413" y="4999038"/>
              <a:ext cx="30163" cy="41275"/>
            </a:xfrm>
            <a:custGeom>
              <a:avLst/>
              <a:gdLst>
                <a:gd name="T0" fmla="*/ 74 w 77"/>
                <a:gd name="T1" fmla="*/ 65 h 102"/>
                <a:gd name="T2" fmla="*/ 47 w 77"/>
                <a:gd name="T3" fmla="*/ 13 h 102"/>
                <a:gd name="T4" fmla="*/ 47 w 77"/>
                <a:gd name="T5" fmla="*/ 13 h 102"/>
                <a:gd name="T6" fmla="*/ 43 w 77"/>
                <a:gd name="T7" fmla="*/ 8 h 102"/>
                <a:gd name="T8" fmla="*/ 39 w 77"/>
                <a:gd name="T9" fmla="*/ 5 h 102"/>
                <a:gd name="T10" fmla="*/ 36 w 77"/>
                <a:gd name="T11" fmla="*/ 2 h 102"/>
                <a:gd name="T12" fmla="*/ 31 w 77"/>
                <a:gd name="T13" fmla="*/ 1 h 102"/>
                <a:gd name="T14" fmla="*/ 26 w 77"/>
                <a:gd name="T15" fmla="*/ 0 h 102"/>
                <a:gd name="T16" fmla="*/ 21 w 77"/>
                <a:gd name="T17" fmla="*/ 0 h 102"/>
                <a:gd name="T18" fmla="*/ 18 w 77"/>
                <a:gd name="T19" fmla="*/ 1 h 102"/>
                <a:gd name="T20" fmla="*/ 13 w 77"/>
                <a:gd name="T21" fmla="*/ 2 h 102"/>
                <a:gd name="T22" fmla="*/ 13 w 77"/>
                <a:gd name="T23" fmla="*/ 2 h 102"/>
                <a:gd name="T24" fmla="*/ 8 w 77"/>
                <a:gd name="T25" fmla="*/ 6 h 102"/>
                <a:gd name="T26" fmla="*/ 5 w 77"/>
                <a:gd name="T27" fmla="*/ 8 h 102"/>
                <a:gd name="T28" fmla="*/ 2 w 77"/>
                <a:gd name="T29" fmla="*/ 13 h 102"/>
                <a:gd name="T30" fmla="*/ 1 w 77"/>
                <a:gd name="T31" fmla="*/ 17 h 102"/>
                <a:gd name="T32" fmla="*/ 0 w 77"/>
                <a:gd name="T33" fmla="*/ 22 h 102"/>
                <a:gd name="T34" fmla="*/ 0 w 77"/>
                <a:gd name="T35" fmla="*/ 26 h 102"/>
                <a:gd name="T36" fmla="*/ 1 w 77"/>
                <a:gd name="T37" fmla="*/ 31 h 102"/>
                <a:gd name="T38" fmla="*/ 2 w 77"/>
                <a:gd name="T39" fmla="*/ 36 h 102"/>
                <a:gd name="T40" fmla="*/ 31 w 77"/>
                <a:gd name="T41" fmla="*/ 89 h 102"/>
                <a:gd name="T42" fmla="*/ 31 w 77"/>
                <a:gd name="T43" fmla="*/ 89 h 102"/>
                <a:gd name="T44" fmla="*/ 35 w 77"/>
                <a:gd name="T45" fmla="*/ 94 h 102"/>
                <a:gd name="T46" fmla="*/ 39 w 77"/>
                <a:gd name="T47" fmla="*/ 98 h 102"/>
                <a:gd name="T48" fmla="*/ 45 w 77"/>
                <a:gd name="T49" fmla="*/ 101 h 102"/>
                <a:gd name="T50" fmla="*/ 53 w 77"/>
                <a:gd name="T51" fmla="*/ 102 h 102"/>
                <a:gd name="T52" fmla="*/ 53 w 77"/>
                <a:gd name="T53" fmla="*/ 102 h 102"/>
                <a:gd name="T54" fmla="*/ 59 w 77"/>
                <a:gd name="T55" fmla="*/ 101 h 102"/>
                <a:gd name="T56" fmla="*/ 65 w 77"/>
                <a:gd name="T57" fmla="*/ 98 h 102"/>
                <a:gd name="T58" fmla="*/ 65 w 77"/>
                <a:gd name="T59" fmla="*/ 98 h 102"/>
                <a:gd name="T60" fmla="*/ 68 w 77"/>
                <a:gd name="T61" fmla="*/ 96 h 102"/>
                <a:gd name="T62" fmla="*/ 72 w 77"/>
                <a:gd name="T63" fmla="*/ 92 h 102"/>
                <a:gd name="T64" fmla="*/ 74 w 77"/>
                <a:gd name="T65" fmla="*/ 89 h 102"/>
                <a:gd name="T66" fmla="*/ 77 w 77"/>
                <a:gd name="T67" fmla="*/ 84 h 102"/>
                <a:gd name="T68" fmla="*/ 77 w 77"/>
                <a:gd name="T69" fmla="*/ 79 h 102"/>
                <a:gd name="T70" fmla="*/ 77 w 77"/>
                <a:gd name="T71" fmla="*/ 74 h 102"/>
                <a:gd name="T72" fmla="*/ 77 w 77"/>
                <a:gd name="T73" fmla="*/ 70 h 102"/>
                <a:gd name="T74" fmla="*/ 74 w 77"/>
                <a:gd name="T75" fmla="*/ 65 h 102"/>
                <a:gd name="T76" fmla="*/ 74 w 77"/>
                <a:gd name="T77" fmla="*/ 6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7" h="102">
                  <a:moveTo>
                    <a:pt x="74" y="65"/>
                  </a:moveTo>
                  <a:lnTo>
                    <a:pt x="47" y="13"/>
                  </a:lnTo>
                  <a:lnTo>
                    <a:pt x="47" y="13"/>
                  </a:lnTo>
                  <a:lnTo>
                    <a:pt x="43" y="8"/>
                  </a:lnTo>
                  <a:lnTo>
                    <a:pt x="39" y="5"/>
                  </a:lnTo>
                  <a:lnTo>
                    <a:pt x="36" y="2"/>
                  </a:lnTo>
                  <a:lnTo>
                    <a:pt x="31" y="1"/>
                  </a:lnTo>
                  <a:lnTo>
                    <a:pt x="26" y="0"/>
                  </a:lnTo>
                  <a:lnTo>
                    <a:pt x="21" y="0"/>
                  </a:lnTo>
                  <a:lnTo>
                    <a:pt x="18" y="1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8" y="6"/>
                  </a:lnTo>
                  <a:lnTo>
                    <a:pt x="5" y="8"/>
                  </a:lnTo>
                  <a:lnTo>
                    <a:pt x="2" y="13"/>
                  </a:lnTo>
                  <a:lnTo>
                    <a:pt x="1" y="17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1" y="31"/>
                  </a:lnTo>
                  <a:lnTo>
                    <a:pt x="2" y="36"/>
                  </a:lnTo>
                  <a:lnTo>
                    <a:pt x="31" y="89"/>
                  </a:lnTo>
                  <a:lnTo>
                    <a:pt x="31" y="89"/>
                  </a:lnTo>
                  <a:lnTo>
                    <a:pt x="35" y="94"/>
                  </a:lnTo>
                  <a:lnTo>
                    <a:pt x="39" y="98"/>
                  </a:lnTo>
                  <a:lnTo>
                    <a:pt x="45" y="101"/>
                  </a:lnTo>
                  <a:lnTo>
                    <a:pt x="53" y="102"/>
                  </a:lnTo>
                  <a:lnTo>
                    <a:pt x="53" y="102"/>
                  </a:lnTo>
                  <a:lnTo>
                    <a:pt x="59" y="101"/>
                  </a:lnTo>
                  <a:lnTo>
                    <a:pt x="65" y="98"/>
                  </a:lnTo>
                  <a:lnTo>
                    <a:pt x="65" y="98"/>
                  </a:lnTo>
                  <a:lnTo>
                    <a:pt x="68" y="96"/>
                  </a:lnTo>
                  <a:lnTo>
                    <a:pt x="72" y="92"/>
                  </a:lnTo>
                  <a:lnTo>
                    <a:pt x="74" y="89"/>
                  </a:lnTo>
                  <a:lnTo>
                    <a:pt x="77" y="84"/>
                  </a:lnTo>
                  <a:lnTo>
                    <a:pt x="77" y="79"/>
                  </a:lnTo>
                  <a:lnTo>
                    <a:pt x="77" y="74"/>
                  </a:lnTo>
                  <a:lnTo>
                    <a:pt x="77" y="70"/>
                  </a:lnTo>
                  <a:lnTo>
                    <a:pt x="74" y="65"/>
                  </a:lnTo>
                  <a:lnTo>
                    <a:pt x="74" y="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60" name="Freeform 341">
              <a:extLst>
                <a:ext uri="{FF2B5EF4-FFF2-40B4-BE49-F238E27FC236}">
                  <a16:creationId xmlns:a16="http://schemas.microsoft.com/office/drawing/2014/main" id="{665398A2-0249-422F-98E0-942349E7D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401" y="5051425"/>
              <a:ext cx="31750" cy="39687"/>
            </a:xfrm>
            <a:custGeom>
              <a:avLst/>
              <a:gdLst>
                <a:gd name="T0" fmla="*/ 30 w 76"/>
                <a:gd name="T1" fmla="*/ 89 h 102"/>
                <a:gd name="T2" fmla="*/ 30 w 76"/>
                <a:gd name="T3" fmla="*/ 89 h 102"/>
                <a:gd name="T4" fmla="*/ 34 w 76"/>
                <a:gd name="T5" fmla="*/ 95 h 102"/>
                <a:gd name="T6" fmla="*/ 39 w 76"/>
                <a:gd name="T7" fmla="*/ 98 h 102"/>
                <a:gd name="T8" fmla="*/ 45 w 76"/>
                <a:gd name="T9" fmla="*/ 101 h 102"/>
                <a:gd name="T10" fmla="*/ 51 w 76"/>
                <a:gd name="T11" fmla="*/ 102 h 102"/>
                <a:gd name="T12" fmla="*/ 51 w 76"/>
                <a:gd name="T13" fmla="*/ 102 h 102"/>
                <a:gd name="T14" fmla="*/ 57 w 76"/>
                <a:gd name="T15" fmla="*/ 101 h 102"/>
                <a:gd name="T16" fmla="*/ 63 w 76"/>
                <a:gd name="T17" fmla="*/ 98 h 102"/>
                <a:gd name="T18" fmla="*/ 63 w 76"/>
                <a:gd name="T19" fmla="*/ 98 h 102"/>
                <a:gd name="T20" fmla="*/ 68 w 76"/>
                <a:gd name="T21" fmla="*/ 96 h 102"/>
                <a:gd name="T22" fmla="*/ 70 w 76"/>
                <a:gd name="T23" fmla="*/ 92 h 102"/>
                <a:gd name="T24" fmla="*/ 74 w 76"/>
                <a:gd name="T25" fmla="*/ 89 h 102"/>
                <a:gd name="T26" fmla="*/ 75 w 76"/>
                <a:gd name="T27" fmla="*/ 84 h 102"/>
                <a:gd name="T28" fmla="*/ 76 w 76"/>
                <a:gd name="T29" fmla="*/ 79 h 102"/>
                <a:gd name="T30" fmla="*/ 76 w 76"/>
                <a:gd name="T31" fmla="*/ 74 h 102"/>
                <a:gd name="T32" fmla="*/ 75 w 76"/>
                <a:gd name="T33" fmla="*/ 69 h 102"/>
                <a:gd name="T34" fmla="*/ 74 w 76"/>
                <a:gd name="T35" fmla="*/ 66 h 102"/>
                <a:gd name="T36" fmla="*/ 45 w 76"/>
                <a:gd name="T37" fmla="*/ 13 h 102"/>
                <a:gd name="T38" fmla="*/ 45 w 76"/>
                <a:gd name="T39" fmla="*/ 13 h 102"/>
                <a:gd name="T40" fmla="*/ 43 w 76"/>
                <a:gd name="T41" fmla="*/ 8 h 102"/>
                <a:gd name="T42" fmla="*/ 39 w 76"/>
                <a:gd name="T43" fmla="*/ 6 h 102"/>
                <a:gd name="T44" fmla="*/ 36 w 76"/>
                <a:gd name="T45" fmla="*/ 2 h 102"/>
                <a:gd name="T46" fmla="*/ 31 w 76"/>
                <a:gd name="T47" fmla="*/ 1 h 102"/>
                <a:gd name="T48" fmla="*/ 26 w 76"/>
                <a:gd name="T49" fmla="*/ 0 h 102"/>
                <a:gd name="T50" fmla="*/ 21 w 76"/>
                <a:gd name="T51" fmla="*/ 0 h 102"/>
                <a:gd name="T52" fmla="*/ 16 w 76"/>
                <a:gd name="T53" fmla="*/ 1 h 102"/>
                <a:gd name="T54" fmla="*/ 12 w 76"/>
                <a:gd name="T55" fmla="*/ 3 h 102"/>
                <a:gd name="T56" fmla="*/ 12 w 76"/>
                <a:gd name="T57" fmla="*/ 3 h 102"/>
                <a:gd name="T58" fmla="*/ 8 w 76"/>
                <a:gd name="T59" fmla="*/ 6 h 102"/>
                <a:gd name="T60" fmla="*/ 4 w 76"/>
                <a:gd name="T61" fmla="*/ 9 h 102"/>
                <a:gd name="T62" fmla="*/ 2 w 76"/>
                <a:gd name="T63" fmla="*/ 13 h 102"/>
                <a:gd name="T64" fmla="*/ 0 w 76"/>
                <a:gd name="T65" fmla="*/ 18 h 102"/>
                <a:gd name="T66" fmla="*/ 0 w 76"/>
                <a:gd name="T67" fmla="*/ 23 h 102"/>
                <a:gd name="T68" fmla="*/ 0 w 76"/>
                <a:gd name="T69" fmla="*/ 27 h 102"/>
                <a:gd name="T70" fmla="*/ 0 w 76"/>
                <a:gd name="T71" fmla="*/ 32 h 102"/>
                <a:gd name="T72" fmla="*/ 2 w 76"/>
                <a:gd name="T73" fmla="*/ 36 h 102"/>
                <a:gd name="T74" fmla="*/ 30 w 76"/>
                <a:gd name="T75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6" h="102">
                  <a:moveTo>
                    <a:pt x="30" y="89"/>
                  </a:moveTo>
                  <a:lnTo>
                    <a:pt x="30" y="89"/>
                  </a:lnTo>
                  <a:lnTo>
                    <a:pt x="34" y="95"/>
                  </a:lnTo>
                  <a:lnTo>
                    <a:pt x="39" y="98"/>
                  </a:lnTo>
                  <a:lnTo>
                    <a:pt x="45" y="101"/>
                  </a:lnTo>
                  <a:lnTo>
                    <a:pt x="51" y="102"/>
                  </a:lnTo>
                  <a:lnTo>
                    <a:pt x="51" y="102"/>
                  </a:lnTo>
                  <a:lnTo>
                    <a:pt x="57" y="101"/>
                  </a:lnTo>
                  <a:lnTo>
                    <a:pt x="63" y="98"/>
                  </a:lnTo>
                  <a:lnTo>
                    <a:pt x="63" y="98"/>
                  </a:lnTo>
                  <a:lnTo>
                    <a:pt x="68" y="96"/>
                  </a:lnTo>
                  <a:lnTo>
                    <a:pt x="70" y="92"/>
                  </a:lnTo>
                  <a:lnTo>
                    <a:pt x="74" y="89"/>
                  </a:lnTo>
                  <a:lnTo>
                    <a:pt x="75" y="84"/>
                  </a:lnTo>
                  <a:lnTo>
                    <a:pt x="76" y="79"/>
                  </a:lnTo>
                  <a:lnTo>
                    <a:pt x="76" y="74"/>
                  </a:lnTo>
                  <a:lnTo>
                    <a:pt x="75" y="69"/>
                  </a:lnTo>
                  <a:lnTo>
                    <a:pt x="74" y="66"/>
                  </a:lnTo>
                  <a:lnTo>
                    <a:pt x="45" y="13"/>
                  </a:lnTo>
                  <a:lnTo>
                    <a:pt x="45" y="13"/>
                  </a:lnTo>
                  <a:lnTo>
                    <a:pt x="43" y="8"/>
                  </a:lnTo>
                  <a:lnTo>
                    <a:pt x="39" y="6"/>
                  </a:lnTo>
                  <a:lnTo>
                    <a:pt x="36" y="2"/>
                  </a:lnTo>
                  <a:lnTo>
                    <a:pt x="31" y="1"/>
                  </a:lnTo>
                  <a:lnTo>
                    <a:pt x="26" y="0"/>
                  </a:lnTo>
                  <a:lnTo>
                    <a:pt x="21" y="0"/>
                  </a:lnTo>
                  <a:lnTo>
                    <a:pt x="16" y="1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8" y="6"/>
                  </a:lnTo>
                  <a:lnTo>
                    <a:pt x="4" y="9"/>
                  </a:lnTo>
                  <a:lnTo>
                    <a:pt x="2" y="13"/>
                  </a:lnTo>
                  <a:lnTo>
                    <a:pt x="0" y="18"/>
                  </a:lnTo>
                  <a:lnTo>
                    <a:pt x="0" y="23"/>
                  </a:lnTo>
                  <a:lnTo>
                    <a:pt x="0" y="27"/>
                  </a:lnTo>
                  <a:lnTo>
                    <a:pt x="0" y="32"/>
                  </a:lnTo>
                  <a:lnTo>
                    <a:pt x="2" y="36"/>
                  </a:lnTo>
                  <a:lnTo>
                    <a:pt x="30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61" name="Freeform 342">
              <a:extLst>
                <a:ext uri="{FF2B5EF4-FFF2-40B4-BE49-F238E27FC236}">
                  <a16:creationId xmlns:a16="http://schemas.microsoft.com/office/drawing/2014/main" id="{B56BCE5F-C646-43D9-93CA-9BFE0E33CE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8463" y="5184775"/>
              <a:ext cx="42863" cy="33337"/>
            </a:xfrm>
            <a:custGeom>
              <a:avLst/>
              <a:gdLst>
                <a:gd name="T0" fmla="*/ 94 w 106"/>
                <a:gd name="T1" fmla="*/ 36 h 83"/>
                <a:gd name="T2" fmla="*/ 37 w 106"/>
                <a:gd name="T3" fmla="*/ 3 h 83"/>
                <a:gd name="T4" fmla="*/ 37 w 106"/>
                <a:gd name="T5" fmla="*/ 3 h 83"/>
                <a:gd name="T6" fmla="*/ 32 w 106"/>
                <a:gd name="T7" fmla="*/ 1 h 83"/>
                <a:gd name="T8" fmla="*/ 27 w 106"/>
                <a:gd name="T9" fmla="*/ 0 h 83"/>
                <a:gd name="T10" fmla="*/ 22 w 106"/>
                <a:gd name="T11" fmla="*/ 0 h 83"/>
                <a:gd name="T12" fmla="*/ 18 w 106"/>
                <a:gd name="T13" fmla="*/ 1 h 83"/>
                <a:gd name="T14" fmla="*/ 14 w 106"/>
                <a:gd name="T15" fmla="*/ 2 h 83"/>
                <a:gd name="T16" fmla="*/ 9 w 106"/>
                <a:gd name="T17" fmla="*/ 5 h 83"/>
                <a:gd name="T18" fmla="*/ 6 w 106"/>
                <a:gd name="T19" fmla="*/ 8 h 83"/>
                <a:gd name="T20" fmla="*/ 3 w 106"/>
                <a:gd name="T21" fmla="*/ 13 h 83"/>
                <a:gd name="T22" fmla="*/ 3 w 106"/>
                <a:gd name="T23" fmla="*/ 13 h 83"/>
                <a:gd name="T24" fmla="*/ 1 w 106"/>
                <a:gd name="T25" fmla="*/ 17 h 83"/>
                <a:gd name="T26" fmla="*/ 0 w 106"/>
                <a:gd name="T27" fmla="*/ 21 h 83"/>
                <a:gd name="T28" fmla="*/ 0 w 106"/>
                <a:gd name="T29" fmla="*/ 26 h 83"/>
                <a:gd name="T30" fmla="*/ 1 w 106"/>
                <a:gd name="T31" fmla="*/ 31 h 83"/>
                <a:gd name="T32" fmla="*/ 2 w 106"/>
                <a:gd name="T33" fmla="*/ 36 h 83"/>
                <a:gd name="T34" fmla="*/ 4 w 106"/>
                <a:gd name="T35" fmla="*/ 39 h 83"/>
                <a:gd name="T36" fmla="*/ 8 w 106"/>
                <a:gd name="T37" fmla="*/ 43 h 83"/>
                <a:gd name="T38" fmla="*/ 13 w 106"/>
                <a:gd name="T39" fmla="*/ 47 h 83"/>
                <a:gd name="T40" fmla="*/ 69 w 106"/>
                <a:gd name="T41" fmla="*/ 79 h 83"/>
                <a:gd name="T42" fmla="*/ 69 w 106"/>
                <a:gd name="T43" fmla="*/ 79 h 83"/>
                <a:gd name="T44" fmla="*/ 75 w 106"/>
                <a:gd name="T45" fmla="*/ 81 h 83"/>
                <a:gd name="T46" fmla="*/ 81 w 106"/>
                <a:gd name="T47" fmla="*/ 83 h 83"/>
                <a:gd name="T48" fmla="*/ 81 w 106"/>
                <a:gd name="T49" fmla="*/ 83 h 83"/>
                <a:gd name="T50" fmla="*/ 88 w 106"/>
                <a:gd name="T51" fmla="*/ 81 h 83"/>
                <a:gd name="T52" fmla="*/ 94 w 106"/>
                <a:gd name="T53" fmla="*/ 79 h 83"/>
                <a:gd name="T54" fmla="*/ 99 w 106"/>
                <a:gd name="T55" fmla="*/ 75 h 83"/>
                <a:gd name="T56" fmla="*/ 103 w 106"/>
                <a:gd name="T57" fmla="*/ 69 h 83"/>
                <a:gd name="T58" fmla="*/ 103 w 106"/>
                <a:gd name="T59" fmla="*/ 69 h 83"/>
                <a:gd name="T60" fmla="*/ 105 w 106"/>
                <a:gd name="T61" fmla="*/ 65 h 83"/>
                <a:gd name="T62" fmla="*/ 106 w 106"/>
                <a:gd name="T63" fmla="*/ 60 h 83"/>
                <a:gd name="T64" fmla="*/ 106 w 106"/>
                <a:gd name="T65" fmla="*/ 55 h 83"/>
                <a:gd name="T66" fmla="*/ 105 w 106"/>
                <a:gd name="T67" fmla="*/ 51 h 83"/>
                <a:gd name="T68" fmla="*/ 104 w 106"/>
                <a:gd name="T69" fmla="*/ 47 h 83"/>
                <a:gd name="T70" fmla="*/ 102 w 106"/>
                <a:gd name="T71" fmla="*/ 43 h 83"/>
                <a:gd name="T72" fmla="*/ 98 w 106"/>
                <a:gd name="T73" fmla="*/ 39 h 83"/>
                <a:gd name="T74" fmla="*/ 94 w 106"/>
                <a:gd name="T75" fmla="*/ 36 h 83"/>
                <a:gd name="T76" fmla="*/ 94 w 106"/>
                <a:gd name="T77" fmla="*/ 3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6" h="83">
                  <a:moveTo>
                    <a:pt x="94" y="36"/>
                  </a:moveTo>
                  <a:lnTo>
                    <a:pt x="37" y="3"/>
                  </a:lnTo>
                  <a:lnTo>
                    <a:pt x="37" y="3"/>
                  </a:lnTo>
                  <a:lnTo>
                    <a:pt x="32" y="1"/>
                  </a:lnTo>
                  <a:lnTo>
                    <a:pt x="27" y="0"/>
                  </a:lnTo>
                  <a:lnTo>
                    <a:pt x="22" y="0"/>
                  </a:lnTo>
                  <a:lnTo>
                    <a:pt x="18" y="1"/>
                  </a:lnTo>
                  <a:lnTo>
                    <a:pt x="14" y="2"/>
                  </a:lnTo>
                  <a:lnTo>
                    <a:pt x="9" y="5"/>
                  </a:lnTo>
                  <a:lnTo>
                    <a:pt x="6" y="8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1" y="17"/>
                  </a:lnTo>
                  <a:lnTo>
                    <a:pt x="0" y="21"/>
                  </a:lnTo>
                  <a:lnTo>
                    <a:pt x="0" y="26"/>
                  </a:lnTo>
                  <a:lnTo>
                    <a:pt x="1" y="31"/>
                  </a:lnTo>
                  <a:lnTo>
                    <a:pt x="2" y="36"/>
                  </a:lnTo>
                  <a:lnTo>
                    <a:pt x="4" y="39"/>
                  </a:lnTo>
                  <a:lnTo>
                    <a:pt x="8" y="43"/>
                  </a:lnTo>
                  <a:lnTo>
                    <a:pt x="13" y="47"/>
                  </a:lnTo>
                  <a:lnTo>
                    <a:pt x="69" y="79"/>
                  </a:lnTo>
                  <a:lnTo>
                    <a:pt x="69" y="79"/>
                  </a:lnTo>
                  <a:lnTo>
                    <a:pt x="75" y="81"/>
                  </a:lnTo>
                  <a:lnTo>
                    <a:pt x="81" y="83"/>
                  </a:lnTo>
                  <a:lnTo>
                    <a:pt x="81" y="83"/>
                  </a:lnTo>
                  <a:lnTo>
                    <a:pt x="88" y="81"/>
                  </a:lnTo>
                  <a:lnTo>
                    <a:pt x="94" y="79"/>
                  </a:lnTo>
                  <a:lnTo>
                    <a:pt x="99" y="75"/>
                  </a:lnTo>
                  <a:lnTo>
                    <a:pt x="103" y="69"/>
                  </a:lnTo>
                  <a:lnTo>
                    <a:pt x="103" y="69"/>
                  </a:lnTo>
                  <a:lnTo>
                    <a:pt x="105" y="65"/>
                  </a:lnTo>
                  <a:lnTo>
                    <a:pt x="106" y="60"/>
                  </a:lnTo>
                  <a:lnTo>
                    <a:pt x="106" y="55"/>
                  </a:lnTo>
                  <a:lnTo>
                    <a:pt x="105" y="51"/>
                  </a:lnTo>
                  <a:lnTo>
                    <a:pt x="104" y="47"/>
                  </a:lnTo>
                  <a:lnTo>
                    <a:pt x="102" y="43"/>
                  </a:lnTo>
                  <a:lnTo>
                    <a:pt x="98" y="39"/>
                  </a:lnTo>
                  <a:lnTo>
                    <a:pt x="94" y="36"/>
                  </a:lnTo>
                  <a:lnTo>
                    <a:pt x="94" y="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62" name="Freeform 343">
              <a:extLst>
                <a:ext uri="{FF2B5EF4-FFF2-40B4-BE49-F238E27FC236}">
                  <a16:creationId xmlns:a16="http://schemas.microsoft.com/office/drawing/2014/main" id="{ECB02233-95F9-4149-93C4-3405297FC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5613" y="5216525"/>
              <a:ext cx="42863" cy="33337"/>
            </a:xfrm>
            <a:custGeom>
              <a:avLst/>
              <a:gdLst>
                <a:gd name="T0" fmla="*/ 95 w 107"/>
                <a:gd name="T1" fmla="*/ 36 h 83"/>
                <a:gd name="T2" fmla="*/ 38 w 107"/>
                <a:gd name="T3" fmla="*/ 4 h 83"/>
                <a:gd name="T4" fmla="*/ 38 w 107"/>
                <a:gd name="T5" fmla="*/ 4 h 83"/>
                <a:gd name="T6" fmla="*/ 33 w 107"/>
                <a:gd name="T7" fmla="*/ 2 h 83"/>
                <a:gd name="T8" fmla="*/ 28 w 107"/>
                <a:gd name="T9" fmla="*/ 0 h 83"/>
                <a:gd name="T10" fmla="*/ 23 w 107"/>
                <a:gd name="T11" fmla="*/ 0 h 83"/>
                <a:gd name="T12" fmla="*/ 20 w 107"/>
                <a:gd name="T13" fmla="*/ 2 h 83"/>
                <a:gd name="T14" fmla="*/ 15 w 107"/>
                <a:gd name="T15" fmla="*/ 3 h 83"/>
                <a:gd name="T16" fmla="*/ 10 w 107"/>
                <a:gd name="T17" fmla="*/ 6 h 83"/>
                <a:gd name="T18" fmla="*/ 6 w 107"/>
                <a:gd name="T19" fmla="*/ 9 h 83"/>
                <a:gd name="T20" fmla="*/ 4 w 107"/>
                <a:gd name="T21" fmla="*/ 14 h 83"/>
                <a:gd name="T22" fmla="*/ 4 w 107"/>
                <a:gd name="T23" fmla="*/ 14 h 83"/>
                <a:gd name="T24" fmla="*/ 2 w 107"/>
                <a:gd name="T25" fmla="*/ 17 h 83"/>
                <a:gd name="T26" fmla="*/ 2 w 107"/>
                <a:gd name="T27" fmla="*/ 22 h 83"/>
                <a:gd name="T28" fmla="*/ 0 w 107"/>
                <a:gd name="T29" fmla="*/ 27 h 83"/>
                <a:gd name="T30" fmla="*/ 2 w 107"/>
                <a:gd name="T31" fmla="*/ 32 h 83"/>
                <a:gd name="T32" fmla="*/ 3 w 107"/>
                <a:gd name="T33" fmla="*/ 36 h 83"/>
                <a:gd name="T34" fmla="*/ 6 w 107"/>
                <a:gd name="T35" fmla="*/ 40 h 83"/>
                <a:gd name="T36" fmla="*/ 9 w 107"/>
                <a:gd name="T37" fmla="*/ 44 h 83"/>
                <a:gd name="T38" fmla="*/ 14 w 107"/>
                <a:gd name="T39" fmla="*/ 47 h 83"/>
                <a:gd name="T40" fmla="*/ 70 w 107"/>
                <a:gd name="T41" fmla="*/ 80 h 83"/>
                <a:gd name="T42" fmla="*/ 70 w 107"/>
                <a:gd name="T43" fmla="*/ 80 h 83"/>
                <a:gd name="T44" fmla="*/ 76 w 107"/>
                <a:gd name="T45" fmla="*/ 82 h 83"/>
                <a:gd name="T46" fmla="*/ 83 w 107"/>
                <a:gd name="T47" fmla="*/ 83 h 83"/>
                <a:gd name="T48" fmla="*/ 83 w 107"/>
                <a:gd name="T49" fmla="*/ 83 h 83"/>
                <a:gd name="T50" fmla="*/ 89 w 107"/>
                <a:gd name="T51" fmla="*/ 82 h 83"/>
                <a:gd name="T52" fmla="*/ 95 w 107"/>
                <a:gd name="T53" fmla="*/ 80 h 83"/>
                <a:gd name="T54" fmla="*/ 100 w 107"/>
                <a:gd name="T55" fmla="*/ 76 h 83"/>
                <a:gd name="T56" fmla="*/ 104 w 107"/>
                <a:gd name="T57" fmla="*/ 70 h 83"/>
                <a:gd name="T58" fmla="*/ 104 w 107"/>
                <a:gd name="T59" fmla="*/ 70 h 83"/>
                <a:gd name="T60" fmla="*/ 106 w 107"/>
                <a:gd name="T61" fmla="*/ 65 h 83"/>
                <a:gd name="T62" fmla="*/ 107 w 107"/>
                <a:gd name="T63" fmla="*/ 62 h 83"/>
                <a:gd name="T64" fmla="*/ 107 w 107"/>
                <a:gd name="T65" fmla="*/ 57 h 83"/>
                <a:gd name="T66" fmla="*/ 106 w 107"/>
                <a:gd name="T67" fmla="*/ 52 h 83"/>
                <a:gd name="T68" fmla="*/ 105 w 107"/>
                <a:gd name="T69" fmla="*/ 47 h 83"/>
                <a:gd name="T70" fmla="*/ 102 w 107"/>
                <a:gd name="T71" fmla="*/ 44 h 83"/>
                <a:gd name="T72" fmla="*/ 99 w 107"/>
                <a:gd name="T73" fmla="*/ 40 h 83"/>
                <a:gd name="T74" fmla="*/ 95 w 107"/>
                <a:gd name="T75" fmla="*/ 36 h 83"/>
                <a:gd name="T76" fmla="*/ 95 w 107"/>
                <a:gd name="T77" fmla="*/ 3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7" h="83">
                  <a:moveTo>
                    <a:pt x="95" y="36"/>
                  </a:moveTo>
                  <a:lnTo>
                    <a:pt x="38" y="4"/>
                  </a:lnTo>
                  <a:lnTo>
                    <a:pt x="38" y="4"/>
                  </a:lnTo>
                  <a:lnTo>
                    <a:pt x="33" y="2"/>
                  </a:lnTo>
                  <a:lnTo>
                    <a:pt x="28" y="0"/>
                  </a:lnTo>
                  <a:lnTo>
                    <a:pt x="23" y="0"/>
                  </a:lnTo>
                  <a:lnTo>
                    <a:pt x="20" y="2"/>
                  </a:lnTo>
                  <a:lnTo>
                    <a:pt x="15" y="3"/>
                  </a:lnTo>
                  <a:lnTo>
                    <a:pt x="10" y="6"/>
                  </a:lnTo>
                  <a:lnTo>
                    <a:pt x="6" y="9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2" y="17"/>
                  </a:lnTo>
                  <a:lnTo>
                    <a:pt x="2" y="22"/>
                  </a:lnTo>
                  <a:lnTo>
                    <a:pt x="0" y="27"/>
                  </a:lnTo>
                  <a:lnTo>
                    <a:pt x="2" y="32"/>
                  </a:lnTo>
                  <a:lnTo>
                    <a:pt x="3" y="36"/>
                  </a:lnTo>
                  <a:lnTo>
                    <a:pt x="6" y="40"/>
                  </a:lnTo>
                  <a:lnTo>
                    <a:pt x="9" y="44"/>
                  </a:lnTo>
                  <a:lnTo>
                    <a:pt x="14" y="47"/>
                  </a:lnTo>
                  <a:lnTo>
                    <a:pt x="70" y="80"/>
                  </a:lnTo>
                  <a:lnTo>
                    <a:pt x="70" y="80"/>
                  </a:lnTo>
                  <a:lnTo>
                    <a:pt x="76" y="82"/>
                  </a:lnTo>
                  <a:lnTo>
                    <a:pt x="83" y="83"/>
                  </a:lnTo>
                  <a:lnTo>
                    <a:pt x="83" y="83"/>
                  </a:lnTo>
                  <a:lnTo>
                    <a:pt x="89" y="82"/>
                  </a:lnTo>
                  <a:lnTo>
                    <a:pt x="95" y="80"/>
                  </a:lnTo>
                  <a:lnTo>
                    <a:pt x="100" y="76"/>
                  </a:lnTo>
                  <a:lnTo>
                    <a:pt x="104" y="70"/>
                  </a:lnTo>
                  <a:lnTo>
                    <a:pt x="104" y="70"/>
                  </a:lnTo>
                  <a:lnTo>
                    <a:pt x="106" y="65"/>
                  </a:lnTo>
                  <a:lnTo>
                    <a:pt x="107" y="62"/>
                  </a:lnTo>
                  <a:lnTo>
                    <a:pt x="107" y="57"/>
                  </a:lnTo>
                  <a:lnTo>
                    <a:pt x="106" y="52"/>
                  </a:lnTo>
                  <a:lnTo>
                    <a:pt x="105" y="47"/>
                  </a:lnTo>
                  <a:lnTo>
                    <a:pt x="102" y="44"/>
                  </a:lnTo>
                  <a:lnTo>
                    <a:pt x="99" y="40"/>
                  </a:lnTo>
                  <a:lnTo>
                    <a:pt x="95" y="36"/>
                  </a:lnTo>
                  <a:lnTo>
                    <a:pt x="95" y="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63" name="Freeform 344">
              <a:extLst>
                <a:ext uri="{FF2B5EF4-FFF2-40B4-BE49-F238E27FC236}">
                  <a16:creationId xmlns:a16="http://schemas.microsoft.com/office/drawing/2014/main" id="{ED28A311-05A9-45CF-96CC-627D06B30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951" y="5184775"/>
              <a:ext cx="42863" cy="33337"/>
            </a:xfrm>
            <a:custGeom>
              <a:avLst/>
              <a:gdLst>
                <a:gd name="T0" fmla="*/ 71 w 108"/>
                <a:gd name="T1" fmla="*/ 4 h 82"/>
                <a:gd name="T2" fmla="*/ 13 w 108"/>
                <a:gd name="T3" fmla="*/ 35 h 82"/>
                <a:gd name="T4" fmla="*/ 13 w 108"/>
                <a:gd name="T5" fmla="*/ 35 h 82"/>
                <a:gd name="T6" fmla="*/ 9 w 108"/>
                <a:gd name="T7" fmla="*/ 38 h 82"/>
                <a:gd name="T8" fmla="*/ 6 w 108"/>
                <a:gd name="T9" fmla="*/ 42 h 82"/>
                <a:gd name="T10" fmla="*/ 3 w 108"/>
                <a:gd name="T11" fmla="*/ 46 h 82"/>
                <a:gd name="T12" fmla="*/ 1 w 108"/>
                <a:gd name="T13" fmla="*/ 50 h 82"/>
                <a:gd name="T14" fmla="*/ 0 w 108"/>
                <a:gd name="T15" fmla="*/ 55 h 82"/>
                <a:gd name="T16" fmla="*/ 1 w 108"/>
                <a:gd name="T17" fmla="*/ 59 h 82"/>
                <a:gd name="T18" fmla="*/ 1 w 108"/>
                <a:gd name="T19" fmla="*/ 64 h 82"/>
                <a:gd name="T20" fmla="*/ 3 w 108"/>
                <a:gd name="T21" fmla="*/ 68 h 82"/>
                <a:gd name="T22" fmla="*/ 3 w 108"/>
                <a:gd name="T23" fmla="*/ 68 h 82"/>
                <a:gd name="T24" fmla="*/ 7 w 108"/>
                <a:gd name="T25" fmla="*/ 74 h 82"/>
                <a:gd name="T26" fmla="*/ 13 w 108"/>
                <a:gd name="T27" fmla="*/ 78 h 82"/>
                <a:gd name="T28" fmla="*/ 19 w 108"/>
                <a:gd name="T29" fmla="*/ 80 h 82"/>
                <a:gd name="T30" fmla="*/ 25 w 108"/>
                <a:gd name="T31" fmla="*/ 82 h 82"/>
                <a:gd name="T32" fmla="*/ 25 w 108"/>
                <a:gd name="T33" fmla="*/ 82 h 82"/>
                <a:gd name="T34" fmla="*/ 31 w 108"/>
                <a:gd name="T35" fmla="*/ 80 h 82"/>
                <a:gd name="T36" fmla="*/ 37 w 108"/>
                <a:gd name="T37" fmla="*/ 78 h 82"/>
                <a:gd name="T38" fmla="*/ 95 w 108"/>
                <a:gd name="T39" fmla="*/ 47 h 82"/>
                <a:gd name="T40" fmla="*/ 95 w 108"/>
                <a:gd name="T41" fmla="*/ 47 h 82"/>
                <a:gd name="T42" fmla="*/ 98 w 108"/>
                <a:gd name="T43" fmla="*/ 43 h 82"/>
                <a:gd name="T44" fmla="*/ 102 w 108"/>
                <a:gd name="T45" fmla="*/ 40 h 82"/>
                <a:gd name="T46" fmla="*/ 104 w 108"/>
                <a:gd name="T47" fmla="*/ 36 h 82"/>
                <a:gd name="T48" fmla="*/ 107 w 108"/>
                <a:gd name="T49" fmla="*/ 31 h 82"/>
                <a:gd name="T50" fmla="*/ 108 w 108"/>
                <a:gd name="T51" fmla="*/ 28 h 82"/>
                <a:gd name="T52" fmla="*/ 108 w 108"/>
                <a:gd name="T53" fmla="*/ 23 h 82"/>
                <a:gd name="T54" fmla="*/ 107 w 108"/>
                <a:gd name="T55" fmla="*/ 18 h 82"/>
                <a:gd name="T56" fmla="*/ 104 w 108"/>
                <a:gd name="T57" fmla="*/ 13 h 82"/>
                <a:gd name="T58" fmla="*/ 104 w 108"/>
                <a:gd name="T59" fmla="*/ 13 h 82"/>
                <a:gd name="T60" fmla="*/ 102 w 108"/>
                <a:gd name="T61" fmla="*/ 8 h 82"/>
                <a:gd name="T62" fmla="*/ 98 w 108"/>
                <a:gd name="T63" fmla="*/ 6 h 82"/>
                <a:gd name="T64" fmla="*/ 93 w 108"/>
                <a:gd name="T65" fmla="*/ 2 h 82"/>
                <a:gd name="T66" fmla="*/ 90 w 108"/>
                <a:gd name="T67" fmla="*/ 1 h 82"/>
                <a:gd name="T68" fmla="*/ 85 w 108"/>
                <a:gd name="T69" fmla="*/ 0 h 82"/>
                <a:gd name="T70" fmla="*/ 80 w 108"/>
                <a:gd name="T71" fmla="*/ 0 h 82"/>
                <a:gd name="T72" fmla="*/ 75 w 108"/>
                <a:gd name="T73" fmla="*/ 1 h 82"/>
                <a:gd name="T74" fmla="*/ 71 w 108"/>
                <a:gd name="T75" fmla="*/ 4 h 82"/>
                <a:gd name="T76" fmla="*/ 71 w 108"/>
                <a:gd name="T77" fmla="*/ 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8" h="82">
                  <a:moveTo>
                    <a:pt x="71" y="4"/>
                  </a:moveTo>
                  <a:lnTo>
                    <a:pt x="13" y="35"/>
                  </a:lnTo>
                  <a:lnTo>
                    <a:pt x="13" y="35"/>
                  </a:lnTo>
                  <a:lnTo>
                    <a:pt x="9" y="38"/>
                  </a:lnTo>
                  <a:lnTo>
                    <a:pt x="6" y="42"/>
                  </a:lnTo>
                  <a:lnTo>
                    <a:pt x="3" y="46"/>
                  </a:lnTo>
                  <a:lnTo>
                    <a:pt x="1" y="50"/>
                  </a:lnTo>
                  <a:lnTo>
                    <a:pt x="0" y="55"/>
                  </a:lnTo>
                  <a:lnTo>
                    <a:pt x="1" y="59"/>
                  </a:lnTo>
                  <a:lnTo>
                    <a:pt x="1" y="64"/>
                  </a:lnTo>
                  <a:lnTo>
                    <a:pt x="3" y="68"/>
                  </a:lnTo>
                  <a:lnTo>
                    <a:pt x="3" y="68"/>
                  </a:lnTo>
                  <a:lnTo>
                    <a:pt x="7" y="74"/>
                  </a:lnTo>
                  <a:lnTo>
                    <a:pt x="13" y="78"/>
                  </a:lnTo>
                  <a:lnTo>
                    <a:pt x="19" y="80"/>
                  </a:lnTo>
                  <a:lnTo>
                    <a:pt x="25" y="82"/>
                  </a:lnTo>
                  <a:lnTo>
                    <a:pt x="25" y="82"/>
                  </a:lnTo>
                  <a:lnTo>
                    <a:pt x="31" y="80"/>
                  </a:lnTo>
                  <a:lnTo>
                    <a:pt x="37" y="78"/>
                  </a:lnTo>
                  <a:lnTo>
                    <a:pt x="95" y="47"/>
                  </a:lnTo>
                  <a:lnTo>
                    <a:pt x="95" y="47"/>
                  </a:lnTo>
                  <a:lnTo>
                    <a:pt x="98" y="43"/>
                  </a:lnTo>
                  <a:lnTo>
                    <a:pt x="102" y="40"/>
                  </a:lnTo>
                  <a:lnTo>
                    <a:pt x="104" y="36"/>
                  </a:lnTo>
                  <a:lnTo>
                    <a:pt x="107" y="31"/>
                  </a:lnTo>
                  <a:lnTo>
                    <a:pt x="108" y="28"/>
                  </a:lnTo>
                  <a:lnTo>
                    <a:pt x="108" y="23"/>
                  </a:lnTo>
                  <a:lnTo>
                    <a:pt x="107" y="18"/>
                  </a:lnTo>
                  <a:lnTo>
                    <a:pt x="104" y="13"/>
                  </a:lnTo>
                  <a:lnTo>
                    <a:pt x="104" y="13"/>
                  </a:lnTo>
                  <a:lnTo>
                    <a:pt x="102" y="8"/>
                  </a:lnTo>
                  <a:lnTo>
                    <a:pt x="98" y="6"/>
                  </a:lnTo>
                  <a:lnTo>
                    <a:pt x="93" y="2"/>
                  </a:lnTo>
                  <a:lnTo>
                    <a:pt x="90" y="1"/>
                  </a:lnTo>
                  <a:lnTo>
                    <a:pt x="85" y="0"/>
                  </a:lnTo>
                  <a:lnTo>
                    <a:pt x="80" y="0"/>
                  </a:lnTo>
                  <a:lnTo>
                    <a:pt x="75" y="1"/>
                  </a:lnTo>
                  <a:lnTo>
                    <a:pt x="71" y="4"/>
                  </a:lnTo>
                  <a:lnTo>
                    <a:pt x="71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64" name="Freeform 345">
              <a:extLst>
                <a:ext uri="{FF2B5EF4-FFF2-40B4-BE49-F238E27FC236}">
                  <a16:creationId xmlns:a16="http://schemas.microsoft.com/office/drawing/2014/main" id="{55EFDA35-05EF-422B-8C22-C5AA64DB5E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9401" y="4933950"/>
              <a:ext cx="273050" cy="450850"/>
            </a:xfrm>
            <a:custGeom>
              <a:avLst/>
              <a:gdLst>
                <a:gd name="T0" fmla="*/ 679 w 687"/>
                <a:gd name="T1" fmla="*/ 68 h 1136"/>
                <a:gd name="T2" fmla="*/ 639 w 687"/>
                <a:gd name="T3" fmla="*/ 20 h 1136"/>
                <a:gd name="T4" fmla="*/ 577 w 687"/>
                <a:gd name="T5" fmla="*/ 0 h 1136"/>
                <a:gd name="T6" fmla="*/ 525 w 687"/>
                <a:gd name="T7" fmla="*/ 14 h 1136"/>
                <a:gd name="T8" fmla="*/ 481 w 687"/>
                <a:gd name="T9" fmla="*/ 58 h 1136"/>
                <a:gd name="T10" fmla="*/ 466 w 687"/>
                <a:gd name="T11" fmla="*/ 111 h 1136"/>
                <a:gd name="T12" fmla="*/ 229 w 687"/>
                <a:gd name="T13" fmla="*/ 429 h 1136"/>
                <a:gd name="T14" fmla="*/ 151 w 687"/>
                <a:gd name="T15" fmla="*/ 407 h 1136"/>
                <a:gd name="T16" fmla="*/ 79 w 687"/>
                <a:gd name="T17" fmla="*/ 425 h 1136"/>
                <a:gd name="T18" fmla="*/ 18 w 687"/>
                <a:gd name="T19" fmla="*/ 486 h 1136"/>
                <a:gd name="T20" fmla="*/ 0 w 687"/>
                <a:gd name="T21" fmla="*/ 558 h 1136"/>
                <a:gd name="T22" fmla="*/ 25 w 687"/>
                <a:gd name="T23" fmla="*/ 644 h 1136"/>
                <a:gd name="T24" fmla="*/ 92 w 687"/>
                <a:gd name="T25" fmla="*/ 699 h 1136"/>
                <a:gd name="T26" fmla="*/ 156 w 687"/>
                <a:gd name="T27" fmla="*/ 710 h 1136"/>
                <a:gd name="T28" fmla="*/ 174 w 687"/>
                <a:gd name="T29" fmla="*/ 970 h 1136"/>
                <a:gd name="T30" fmla="*/ 159 w 687"/>
                <a:gd name="T31" fmla="*/ 1036 h 1136"/>
                <a:gd name="T32" fmla="*/ 184 w 687"/>
                <a:gd name="T33" fmla="*/ 1095 h 1136"/>
                <a:gd name="T34" fmla="*/ 237 w 687"/>
                <a:gd name="T35" fmla="*/ 1130 h 1136"/>
                <a:gd name="T36" fmla="*/ 291 w 687"/>
                <a:gd name="T37" fmla="*/ 1133 h 1136"/>
                <a:gd name="T38" fmla="*/ 348 w 687"/>
                <a:gd name="T39" fmla="*/ 1103 h 1136"/>
                <a:gd name="T40" fmla="*/ 378 w 687"/>
                <a:gd name="T41" fmla="*/ 1047 h 1136"/>
                <a:gd name="T42" fmla="*/ 375 w 687"/>
                <a:gd name="T43" fmla="*/ 993 h 1136"/>
                <a:gd name="T44" fmla="*/ 342 w 687"/>
                <a:gd name="T45" fmla="*/ 941 h 1136"/>
                <a:gd name="T46" fmla="*/ 286 w 687"/>
                <a:gd name="T47" fmla="*/ 916 h 1136"/>
                <a:gd name="T48" fmla="*/ 267 w 687"/>
                <a:gd name="T49" fmla="*/ 656 h 1136"/>
                <a:gd name="T50" fmla="*/ 301 w 687"/>
                <a:gd name="T51" fmla="*/ 580 h 1136"/>
                <a:gd name="T52" fmla="*/ 298 w 687"/>
                <a:gd name="T53" fmla="*/ 525 h 1136"/>
                <a:gd name="T54" fmla="*/ 529 w 687"/>
                <a:gd name="T55" fmla="*/ 210 h 1136"/>
                <a:gd name="T56" fmla="*/ 577 w 687"/>
                <a:gd name="T57" fmla="*/ 221 h 1136"/>
                <a:gd name="T58" fmla="*/ 639 w 687"/>
                <a:gd name="T59" fmla="*/ 203 h 1136"/>
                <a:gd name="T60" fmla="*/ 679 w 687"/>
                <a:gd name="T61" fmla="*/ 154 h 1136"/>
                <a:gd name="T62" fmla="*/ 225 w 687"/>
                <a:gd name="T63" fmla="*/ 983 h 1136"/>
                <a:gd name="T64" fmla="*/ 270 w 687"/>
                <a:gd name="T65" fmla="*/ 964 h 1136"/>
                <a:gd name="T66" fmla="*/ 313 w 687"/>
                <a:gd name="T67" fmla="*/ 982 h 1136"/>
                <a:gd name="T68" fmla="*/ 331 w 687"/>
                <a:gd name="T69" fmla="*/ 1025 h 1136"/>
                <a:gd name="T70" fmla="*/ 294 w 687"/>
                <a:gd name="T71" fmla="*/ 1080 h 1136"/>
                <a:gd name="T72" fmla="*/ 236 w 687"/>
                <a:gd name="T73" fmla="*/ 1076 h 1136"/>
                <a:gd name="T74" fmla="*/ 208 w 687"/>
                <a:gd name="T75" fmla="*/ 1025 h 1136"/>
                <a:gd name="T76" fmla="*/ 235 w 687"/>
                <a:gd name="T77" fmla="*/ 578 h 1136"/>
                <a:gd name="T78" fmla="*/ 210 w 687"/>
                <a:gd name="T79" fmla="*/ 621 h 1136"/>
                <a:gd name="T80" fmla="*/ 151 w 687"/>
                <a:gd name="T81" fmla="*/ 645 h 1136"/>
                <a:gd name="T82" fmla="*/ 102 w 687"/>
                <a:gd name="T83" fmla="*/ 628 h 1136"/>
                <a:gd name="T84" fmla="*/ 67 w 687"/>
                <a:gd name="T85" fmla="*/ 576 h 1136"/>
                <a:gd name="T86" fmla="*/ 67 w 687"/>
                <a:gd name="T87" fmla="*/ 542 h 1136"/>
                <a:gd name="T88" fmla="*/ 91 w 687"/>
                <a:gd name="T89" fmla="*/ 497 h 1136"/>
                <a:gd name="T90" fmla="*/ 133 w 687"/>
                <a:gd name="T91" fmla="*/ 474 h 1136"/>
                <a:gd name="T92" fmla="*/ 182 w 687"/>
                <a:gd name="T93" fmla="*/ 479 h 1136"/>
                <a:gd name="T94" fmla="*/ 216 w 687"/>
                <a:gd name="T95" fmla="*/ 503 h 1136"/>
                <a:gd name="T96" fmla="*/ 235 w 687"/>
                <a:gd name="T97" fmla="*/ 540 h 1136"/>
                <a:gd name="T98" fmla="*/ 235 w 687"/>
                <a:gd name="T99" fmla="*/ 578 h 1136"/>
                <a:gd name="T100" fmla="*/ 549 w 687"/>
                <a:gd name="T101" fmla="*/ 165 h 1136"/>
                <a:gd name="T102" fmla="*/ 518 w 687"/>
                <a:gd name="T103" fmla="*/ 125 h 1136"/>
                <a:gd name="T104" fmla="*/ 522 w 687"/>
                <a:gd name="T105" fmla="*/ 87 h 1136"/>
                <a:gd name="T106" fmla="*/ 577 w 687"/>
                <a:gd name="T107" fmla="*/ 50 h 1136"/>
                <a:gd name="T108" fmla="*/ 628 w 687"/>
                <a:gd name="T109" fmla="*/ 77 h 1136"/>
                <a:gd name="T110" fmla="*/ 633 w 687"/>
                <a:gd name="T111" fmla="*/ 135 h 1136"/>
                <a:gd name="T112" fmla="*/ 577 w 687"/>
                <a:gd name="T113" fmla="*/ 172 h 1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87" h="1136">
                  <a:moveTo>
                    <a:pt x="687" y="111"/>
                  </a:moveTo>
                  <a:lnTo>
                    <a:pt x="687" y="111"/>
                  </a:lnTo>
                  <a:lnTo>
                    <a:pt x="687" y="100"/>
                  </a:lnTo>
                  <a:lnTo>
                    <a:pt x="686" y="89"/>
                  </a:lnTo>
                  <a:lnTo>
                    <a:pt x="682" y="78"/>
                  </a:lnTo>
                  <a:lnTo>
                    <a:pt x="679" y="68"/>
                  </a:lnTo>
                  <a:lnTo>
                    <a:pt x="674" y="58"/>
                  </a:lnTo>
                  <a:lnTo>
                    <a:pt x="669" y="50"/>
                  </a:lnTo>
                  <a:lnTo>
                    <a:pt x="662" y="41"/>
                  </a:lnTo>
                  <a:lnTo>
                    <a:pt x="655" y="33"/>
                  </a:lnTo>
                  <a:lnTo>
                    <a:pt x="648" y="26"/>
                  </a:lnTo>
                  <a:lnTo>
                    <a:pt x="639" y="20"/>
                  </a:lnTo>
                  <a:lnTo>
                    <a:pt x="630" y="14"/>
                  </a:lnTo>
                  <a:lnTo>
                    <a:pt x="620" y="9"/>
                  </a:lnTo>
                  <a:lnTo>
                    <a:pt x="610" y="5"/>
                  </a:lnTo>
                  <a:lnTo>
                    <a:pt x="600" y="3"/>
                  </a:lnTo>
                  <a:lnTo>
                    <a:pt x="589" y="2"/>
                  </a:lnTo>
                  <a:lnTo>
                    <a:pt x="577" y="0"/>
                  </a:lnTo>
                  <a:lnTo>
                    <a:pt x="577" y="0"/>
                  </a:lnTo>
                  <a:lnTo>
                    <a:pt x="566" y="2"/>
                  </a:lnTo>
                  <a:lnTo>
                    <a:pt x="555" y="3"/>
                  </a:lnTo>
                  <a:lnTo>
                    <a:pt x="544" y="5"/>
                  </a:lnTo>
                  <a:lnTo>
                    <a:pt x="535" y="9"/>
                  </a:lnTo>
                  <a:lnTo>
                    <a:pt x="525" y="14"/>
                  </a:lnTo>
                  <a:lnTo>
                    <a:pt x="516" y="20"/>
                  </a:lnTo>
                  <a:lnTo>
                    <a:pt x="507" y="26"/>
                  </a:lnTo>
                  <a:lnTo>
                    <a:pt x="499" y="33"/>
                  </a:lnTo>
                  <a:lnTo>
                    <a:pt x="492" y="41"/>
                  </a:lnTo>
                  <a:lnTo>
                    <a:pt x="486" y="50"/>
                  </a:lnTo>
                  <a:lnTo>
                    <a:pt x="481" y="58"/>
                  </a:lnTo>
                  <a:lnTo>
                    <a:pt x="476" y="68"/>
                  </a:lnTo>
                  <a:lnTo>
                    <a:pt x="472" y="78"/>
                  </a:lnTo>
                  <a:lnTo>
                    <a:pt x="469" y="89"/>
                  </a:lnTo>
                  <a:lnTo>
                    <a:pt x="468" y="100"/>
                  </a:lnTo>
                  <a:lnTo>
                    <a:pt x="466" y="111"/>
                  </a:lnTo>
                  <a:lnTo>
                    <a:pt x="466" y="111"/>
                  </a:lnTo>
                  <a:lnTo>
                    <a:pt x="468" y="125"/>
                  </a:lnTo>
                  <a:lnTo>
                    <a:pt x="470" y="140"/>
                  </a:lnTo>
                  <a:lnTo>
                    <a:pt x="475" y="153"/>
                  </a:lnTo>
                  <a:lnTo>
                    <a:pt x="481" y="165"/>
                  </a:lnTo>
                  <a:lnTo>
                    <a:pt x="229" y="429"/>
                  </a:lnTo>
                  <a:lnTo>
                    <a:pt x="229" y="429"/>
                  </a:lnTo>
                  <a:lnTo>
                    <a:pt x="211" y="419"/>
                  </a:lnTo>
                  <a:lnTo>
                    <a:pt x="192" y="413"/>
                  </a:lnTo>
                  <a:lnTo>
                    <a:pt x="182" y="411"/>
                  </a:lnTo>
                  <a:lnTo>
                    <a:pt x="172" y="408"/>
                  </a:lnTo>
                  <a:lnTo>
                    <a:pt x="162" y="407"/>
                  </a:lnTo>
                  <a:lnTo>
                    <a:pt x="151" y="407"/>
                  </a:lnTo>
                  <a:lnTo>
                    <a:pt x="151" y="407"/>
                  </a:lnTo>
                  <a:lnTo>
                    <a:pt x="135" y="407"/>
                  </a:lnTo>
                  <a:lnTo>
                    <a:pt x="121" y="410"/>
                  </a:lnTo>
                  <a:lnTo>
                    <a:pt x="105" y="414"/>
                  </a:lnTo>
                  <a:lnTo>
                    <a:pt x="92" y="419"/>
                  </a:lnTo>
                  <a:lnTo>
                    <a:pt x="79" y="425"/>
                  </a:lnTo>
                  <a:lnTo>
                    <a:pt x="66" y="432"/>
                  </a:lnTo>
                  <a:lnTo>
                    <a:pt x="55" y="442"/>
                  </a:lnTo>
                  <a:lnTo>
                    <a:pt x="44" y="452"/>
                  </a:lnTo>
                  <a:lnTo>
                    <a:pt x="34" y="462"/>
                  </a:lnTo>
                  <a:lnTo>
                    <a:pt x="25" y="474"/>
                  </a:lnTo>
                  <a:lnTo>
                    <a:pt x="18" y="486"/>
                  </a:lnTo>
                  <a:lnTo>
                    <a:pt x="12" y="500"/>
                  </a:lnTo>
                  <a:lnTo>
                    <a:pt x="6" y="514"/>
                  </a:lnTo>
                  <a:lnTo>
                    <a:pt x="2" y="528"/>
                  </a:lnTo>
                  <a:lnTo>
                    <a:pt x="0" y="543"/>
                  </a:lnTo>
                  <a:lnTo>
                    <a:pt x="0" y="558"/>
                  </a:lnTo>
                  <a:lnTo>
                    <a:pt x="0" y="558"/>
                  </a:lnTo>
                  <a:lnTo>
                    <a:pt x="0" y="574"/>
                  </a:lnTo>
                  <a:lnTo>
                    <a:pt x="2" y="590"/>
                  </a:lnTo>
                  <a:lnTo>
                    <a:pt x="6" y="604"/>
                  </a:lnTo>
                  <a:lnTo>
                    <a:pt x="12" y="617"/>
                  </a:lnTo>
                  <a:lnTo>
                    <a:pt x="18" y="630"/>
                  </a:lnTo>
                  <a:lnTo>
                    <a:pt x="25" y="644"/>
                  </a:lnTo>
                  <a:lnTo>
                    <a:pt x="34" y="656"/>
                  </a:lnTo>
                  <a:lnTo>
                    <a:pt x="44" y="666"/>
                  </a:lnTo>
                  <a:lnTo>
                    <a:pt x="55" y="676"/>
                  </a:lnTo>
                  <a:lnTo>
                    <a:pt x="66" y="684"/>
                  </a:lnTo>
                  <a:lnTo>
                    <a:pt x="79" y="692"/>
                  </a:lnTo>
                  <a:lnTo>
                    <a:pt x="92" y="699"/>
                  </a:lnTo>
                  <a:lnTo>
                    <a:pt x="105" y="704"/>
                  </a:lnTo>
                  <a:lnTo>
                    <a:pt x="121" y="707"/>
                  </a:lnTo>
                  <a:lnTo>
                    <a:pt x="135" y="710"/>
                  </a:lnTo>
                  <a:lnTo>
                    <a:pt x="151" y="711"/>
                  </a:lnTo>
                  <a:lnTo>
                    <a:pt x="151" y="711"/>
                  </a:lnTo>
                  <a:lnTo>
                    <a:pt x="156" y="710"/>
                  </a:lnTo>
                  <a:lnTo>
                    <a:pt x="212" y="930"/>
                  </a:lnTo>
                  <a:lnTo>
                    <a:pt x="212" y="930"/>
                  </a:lnTo>
                  <a:lnTo>
                    <a:pt x="200" y="939"/>
                  </a:lnTo>
                  <a:lnTo>
                    <a:pt x="190" y="948"/>
                  </a:lnTo>
                  <a:lnTo>
                    <a:pt x="181" y="959"/>
                  </a:lnTo>
                  <a:lnTo>
                    <a:pt x="174" y="970"/>
                  </a:lnTo>
                  <a:lnTo>
                    <a:pt x="168" y="983"/>
                  </a:lnTo>
                  <a:lnTo>
                    <a:pt x="163" y="996"/>
                  </a:lnTo>
                  <a:lnTo>
                    <a:pt x="160" y="1010"/>
                  </a:lnTo>
                  <a:lnTo>
                    <a:pt x="159" y="1025"/>
                  </a:lnTo>
                  <a:lnTo>
                    <a:pt x="159" y="1025"/>
                  </a:lnTo>
                  <a:lnTo>
                    <a:pt x="159" y="1036"/>
                  </a:lnTo>
                  <a:lnTo>
                    <a:pt x="162" y="1047"/>
                  </a:lnTo>
                  <a:lnTo>
                    <a:pt x="164" y="1058"/>
                  </a:lnTo>
                  <a:lnTo>
                    <a:pt x="168" y="1067"/>
                  </a:lnTo>
                  <a:lnTo>
                    <a:pt x="172" y="1077"/>
                  </a:lnTo>
                  <a:lnTo>
                    <a:pt x="178" y="1086"/>
                  </a:lnTo>
                  <a:lnTo>
                    <a:pt x="184" y="1095"/>
                  </a:lnTo>
                  <a:lnTo>
                    <a:pt x="192" y="1103"/>
                  </a:lnTo>
                  <a:lnTo>
                    <a:pt x="199" y="1110"/>
                  </a:lnTo>
                  <a:lnTo>
                    <a:pt x="208" y="1116"/>
                  </a:lnTo>
                  <a:lnTo>
                    <a:pt x="217" y="1121"/>
                  </a:lnTo>
                  <a:lnTo>
                    <a:pt x="226" y="1126"/>
                  </a:lnTo>
                  <a:lnTo>
                    <a:pt x="237" y="1130"/>
                  </a:lnTo>
                  <a:lnTo>
                    <a:pt x="247" y="1133"/>
                  </a:lnTo>
                  <a:lnTo>
                    <a:pt x="259" y="1134"/>
                  </a:lnTo>
                  <a:lnTo>
                    <a:pt x="270" y="1136"/>
                  </a:lnTo>
                  <a:lnTo>
                    <a:pt x="270" y="1136"/>
                  </a:lnTo>
                  <a:lnTo>
                    <a:pt x="280" y="1134"/>
                  </a:lnTo>
                  <a:lnTo>
                    <a:pt x="291" y="1133"/>
                  </a:lnTo>
                  <a:lnTo>
                    <a:pt x="302" y="1130"/>
                  </a:lnTo>
                  <a:lnTo>
                    <a:pt x="313" y="1126"/>
                  </a:lnTo>
                  <a:lnTo>
                    <a:pt x="322" y="1121"/>
                  </a:lnTo>
                  <a:lnTo>
                    <a:pt x="331" y="1116"/>
                  </a:lnTo>
                  <a:lnTo>
                    <a:pt x="339" y="1110"/>
                  </a:lnTo>
                  <a:lnTo>
                    <a:pt x="348" y="1103"/>
                  </a:lnTo>
                  <a:lnTo>
                    <a:pt x="355" y="1095"/>
                  </a:lnTo>
                  <a:lnTo>
                    <a:pt x="361" y="1086"/>
                  </a:lnTo>
                  <a:lnTo>
                    <a:pt x="367" y="1077"/>
                  </a:lnTo>
                  <a:lnTo>
                    <a:pt x="372" y="1067"/>
                  </a:lnTo>
                  <a:lnTo>
                    <a:pt x="375" y="1058"/>
                  </a:lnTo>
                  <a:lnTo>
                    <a:pt x="378" y="1047"/>
                  </a:lnTo>
                  <a:lnTo>
                    <a:pt x="379" y="1036"/>
                  </a:lnTo>
                  <a:lnTo>
                    <a:pt x="380" y="1025"/>
                  </a:lnTo>
                  <a:lnTo>
                    <a:pt x="380" y="1025"/>
                  </a:lnTo>
                  <a:lnTo>
                    <a:pt x="379" y="1014"/>
                  </a:lnTo>
                  <a:lnTo>
                    <a:pt x="378" y="1004"/>
                  </a:lnTo>
                  <a:lnTo>
                    <a:pt x="375" y="993"/>
                  </a:lnTo>
                  <a:lnTo>
                    <a:pt x="372" y="983"/>
                  </a:lnTo>
                  <a:lnTo>
                    <a:pt x="368" y="974"/>
                  </a:lnTo>
                  <a:lnTo>
                    <a:pt x="362" y="965"/>
                  </a:lnTo>
                  <a:lnTo>
                    <a:pt x="356" y="957"/>
                  </a:lnTo>
                  <a:lnTo>
                    <a:pt x="350" y="948"/>
                  </a:lnTo>
                  <a:lnTo>
                    <a:pt x="342" y="941"/>
                  </a:lnTo>
                  <a:lnTo>
                    <a:pt x="334" y="935"/>
                  </a:lnTo>
                  <a:lnTo>
                    <a:pt x="326" y="929"/>
                  </a:lnTo>
                  <a:lnTo>
                    <a:pt x="316" y="924"/>
                  </a:lnTo>
                  <a:lnTo>
                    <a:pt x="307" y="921"/>
                  </a:lnTo>
                  <a:lnTo>
                    <a:pt x="297" y="918"/>
                  </a:lnTo>
                  <a:lnTo>
                    <a:pt x="286" y="916"/>
                  </a:lnTo>
                  <a:lnTo>
                    <a:pt x="276" y="915"/>
                  </a:lnTo>
                  <a:lnTo>
                    <a:pt x="219" y="694"/>
                  </a:lnTo>
                  <a:lnTo>
                    <a:pt x="219" y="694"/>
                  </a:lnTo>
                  <a:lnTo>
                    <a:pt x="237" y="683"/>
                  </a:lnTo>
                  <a:lnTo>
                    <a:pt x="253" y="670"/>
                  </a:lnTo>
                  <a:lnTo>
                    <a:pt x="267" y="656"/>
                  </a:lnTo>
                  <a:lnTo>
                    <a:pt x="279" y="639"/>
                  </a:lnTo>
                  <a:lnTo>
                    <a:pt x="289" y="621"/>
                  </a:lnTo>
                  <a:lnTo>
                    <a:pt x="294" y="611"/>
                  </a:lnTo>
                  <a:lnTo>
                    <a:pt x="296" y="602"/>
                  </a:lnTo>
                  <a:lnTo>
                    <a:pt x="300" y="591"/>
                  </a:lnTo>
                  <a:lnTo>
                    <a:pt x="301" y="580"/>
                  </a:lnTo>
                  <a:lnTo>
                    <a:pt x="302" y="569"/>
                  </a:lnTo>
                  <a:lnTo>
                    <a:pt x="302" y="558"/>
                  </a:lnTo>
                  <a:lnTo>
                    <a:pt x="302" y="558"/>
                  </a:lnTo>
                  <a:lnTo>
                    <a:pt x="302" y="548"/>
                  </a:lnTo>
                  <a:lnTo>
                    <a:pt x="301" y="536"/>
                  </a:lnTo>
                  <a:lnTo>
                    <a:pt x="298" y="525"/>
                  </a:lnTo>
                  <a:lnTo>
                    <a:pt x="296" y="514"/>
                  </a:lnTo>
                  <a:lnTo>
                    <a:pt x="292" y="503"/>
                  </a:lnTo>
                  <a:lnTo>
                    <a:pt x="288" y="494"/>
                  </a:lnTo>
                  <a:lnTo>
                    <a:pt x="283" y="484"/>
                  </a:lnTo>
                  <a:lnTo>
                    <a:pt x="277" y="474"/>
                  </a:lnTo>
                  <a:lnTo>
                    <a:pt x="529" y="210"/>
                  </a:lnTo>
                  <a:lnTo>
                    <a:pt x="529" y="210"/>
                  </a:lnTo>
                  <a:lnTo>
                    <a:pt x="540" y="215"/>
                  </a:lnTo>
                  <a:lnTo>
                    <a:pt x="552" y="219"/>
                  </a:lnTo>
                  <a:lnTo>
                    <a:pt x="565" y="221"/>
                  </a:lnTo>
                  <a:lnTo>
                    <a:pt x="577" y="221"/>
                  </a:lnTo>
                  <a:lnTo>
                    <a:pt x="577" y="221"/>
                  </a:lnTo>
                  <a:lnTo>
                    <a:pt x="589" y="221"/>
                  </a:lnTo>
                  <a:lnTo>
                    <a:pt x="600" y="219"/>
                  </a:lnTo>
                  <a:lnTo>
                    <a:pt x="610" y="216"/>
                  </a:lnTo>
                  <a:lnTo>
                    <a:pt x="620" y="213"/>
                  </a:lnTo>
                  <a:lnTo>
                    <a:pt x="630" y="208"/>
                  </a:lnTo>
                  <a:lnTo>
                    <a:pt x="639" y="203"/>
                  </a:lnTo>
                  <a:lnTo>
                    <a:pt x="648" y="196"/>
                  </a:lnTo>
                  <a:lnTo>
                    <a:pt x="655" y="189"/>
                  </a:lnTo>
                  <a:lnTo>
                    <a:pt x="662" y="182"/>
                  </a:lnTo>
                  <a:lnTo>
                    <a:pt x="669" y="173"/>
                  </a:lnTo>
                  <a:lnTo>
                    <a:pt x="674" y="164"/>
                  </a:lnTo>
                  <a:lnTo>
                    <a:pt x="679" y="154"/>
                  </a:lnTo>
                  <a:lnTo>
                    <a:pt x="682" y="144"/>
                  </a:lnTo>
                  <a:lnTo>
                    <a:pt x="686" y="134"/>
                  </a:lnTo>
                  <a:lnTo>
                    <a:pt x="687" y="123"/>
                  </a:lnTo>
                  <a:lnTo>
                    <a:pt x="687" y="111"/>
                  </a:lnTo>
                  <a:lnTo>
                    <a:pt x="687" y="111"/>
                  </a:lnTo>
                  <a:close/>
                  <a:moveTo>
                    <a:pt x="225" y="983"/>
                  </a:moveTo>
                  <a:lnTo>
                    <a:pt x="225" y="983"/>
                  </a:lnTo>
                  <a:lnTo>
                    <a:pt x="235" y="975"/>
                  </a:lnTo>
                  <a:lnTo>
                    <a:pt x="244" y="969"/>
                  </a:lnTo>
                  <a:lnTo>
                    <a:pt x="256" y="965"/>
                  </a:lnTo>
                  <a:lnTo>
                    <a:pt x="270" y="964"/>
                  </a:lnTo>
                  <a:lnTo>
                    <a:pt x="270" y="964"/>
                  </a:lnTo>
                  <a:lnTo>
                    <a:pt x="279" y="965"/>
                  </a:lnTo>
                  <a:lnTo>
                    <a:pt x="289" y="968"/>
                  </a:lnTo>
                  <a:lnTo>
                    <a:pt x="289" y="968"/>
                  </a:lnTo>
                  <a:lnTo>
                    <a:pt x="297" y="971"/>
                  </a:lnTo>
                  <a:lnTo>
                    <a:pt x="306" y="976"/>
                  </a:lnTo>
                  <a:lnTo>
                    <a:pt x="313" y="982"/>
                  </a:lnTo>
                  <a:lnTo>
                    <a:pt x="319" y="989"/>
                  </a:lnTo>
                  <a:lnTo>
                    <a:pt x="324" y="996"/>
                  </a:lnTo>
                  <a:lnTo>
                    <a:pt x="327" y="1006"/>
                  </a:lnTo>
                  <a:lnTo>
                    <a:pt x="330" y="1014"/>
                  </a:lnTo>
                  <a:lnTo>
                    <a:pt x="331" y="1025"/>
                  </a:lnTo>
                  <a:lnTo>
                    <a:pt x="331" y="1025"/>
                  </a:lnTo>
                  <a:lnTo>
                    <a:pt x="330" y="1037"/>
                  </a:lnTo>
                  <a:lnTo>
                    <a:pt x="326" y="1048"/>
                  </a:lnTo>
                  <a:lnTo>
                    <a:pt x="320" y="1059"/>
                  </a:lnTo>
                  <a:lnTo>
                    <a:pt x="313" y="1068"/>
                  </a:lnTo>
                  <a:lnTo>
                    <a:pt x="303" y="1076"/>
                  </a:lnTo>
                  <a:lnTo>
                    <a:pt x="294" y="1080"/>
                  </a:lnTo>
                  <a:lnTo>
                    <a:pt x="282" y="1084"/>
                  </a:lnTo>
                  <a:lnTo>
                    <a:pt x="270" y="1085"/>
                  </a:lnTo>
                  <a:lnTo>
                    <a:pt x="270" y="1085"/>
                  </a:lnTo>
                  <a:lnTo>
                    <a:pt x="258" y="1084"/>
                  </a:lnTo>
                  <a:lnTo>
                    <a:pt x="246" y="1080"/>
                  </a:lnTo>
                  <a:lnTo>
                    <a:pt x="236" y="1076"/>
                  </a:lnTo>
                  <a:lnTo>
                    <a:pt x="226" y="1068"/>
                  </a:lnTo>
                  <a:lnTo>
                    <a:pt x="219" y="1059"/>
                  </a:lnTo>
                  <a:lnTo>
                    <a:pt x="213" y="1048"/>
                  </a:lnTo>
                  <a:lnTo>
                    <a:pt x="210" y="1037"/>
                  </a:lnTo>
                  <a:lnTo>
                    <a:pt x="208" y="1025"/>
                  </a:lnTo>
                  <a:lnTo>
                    <a:pt x="208" y="1025"/>
                  </a:lnTo>
                  <a:lnTo>
                    <a:pt x="210" y="1013"/>
                  </a:lnTo>
                  <a:lnTo>
                    <a:pt x="213" y="1002"/>
                  </a:lnTo>
                  <a:lnTo>
                    <a:pt x="218" y="992"/>
                  </a:lnTo>
                  <a:lnTo>
                    <a:pt x="225" y="983"/>
                  </a:lnTo>
                  <a:lnTo>
                    <a:pt x="225" y="983"/>
                  </a:lnTo>
                  <a:close/>
                  <a:moveTo>
                    <a:pt x="235" y="578"/>
                  </a:moveTo>
                  <a:lnTo>
                    <a:pt x="235" y="578"/>
                  </a:lnTo>
                  <a:lnTo>
                    <a:pt x="230" y="590"/>
                  </a:lnTo>
                  <a:lnTo>
                    <a:pt x="225" y="602"/>
                  </a:lnTo>
                  <a:lnTo>
                    <a:pt x="218" y="611"/>
                  </a:lnTo>
                  <a:lnTo>
                    <a:pt x="210" y="621"/>
                  </a:lnTo>
                  <a:lnTo>
                    <a:pt x="210" y="621"/>
                  </a:lnTo>
                  <a:lnTo>
                    <a:pt x="202" y="627"/>
                  </a:lnTo>
                  <a:lnTo>
                    <a:pt x="202" y="627"/>
                  </a:lnTo>
                  <a:lnTo>
                    <a:pt x="190" y="634"/>
                  </a:lnTo>
                  <a:lnTo>
                    <a:pt x="178" y="640"/>
                  </a:lnTo>
                  <a:lnTo>
                    <a:pt x="165" y="644"/>
                  </a:lnTo>
                  <a:lnTo>
                    <a:pt x="151" y="645"/>
                  </a:lnTo>
                  <a:lnTo>
                    <a:pt x="151" y="645"/>
                  </a:lnTo>
                  <a:lnTo>
                    <a:pt x="139" y="644"/>
                  </a:lnTo>
                  <a:lnTo>
                    <a:pt x="139" y="644"/>
                  </a:lnTo>
                  <a:lnTo>
                    <a:pt x="126" y="640"/>
                  </a:lnTo>
                  <a:lnTo>
                    <a:pt x="112" y="635"/>
                  </a:lnTo>
                  <a:lnTo>
                    <a:pt x="102" y="628"/>
                  </a:lnTo>
                  <a:lnTo>
                    <a:pt x="91" y="620"/>
                  </a:lnTo>
                  <a:lnTo>
                    <a:pt x="91" y="620"/>
                  </a:lnTo>
                  <a:lnTo>
                    <a:pt x="82" y="611"/>
                  </a:lnTo>
                  <a:lnTo>
                    <a:pt x="76" y="600"/>
                  </a:lnTo>
                  <a:lnTo>
                    <a:pt x="70" y="588"/>
                  </a:lnTo>
                  <a:lnTo>
                    <a:pt x="67" y="576"/>
                  </a:lnTo>
                  <a:lnTo>
                    <a:pt x="67" y="576"/>
                  </a:lnTo>
                  <a:lnTo>
                    <a:pt x="66" y="568"/>
                  </a:lnTo>
                  <a:lnTo>
                    <a:pt x="66" y="558"/>
                  </a:lnTo>
                  <a:lnTo>
                    <a:pt x="66" y="558"/>
                  </a:lnTo>
                  <a:lnTo>
                    <a:pt x="66" y="550"/>
                  </a:lnTo>
                  <a:lnTo>
                    <a:pt x="67" y="542"/>
                  </a:lnTo>
                  <a:lnTo>
                    <a:pt x="69" y="533"/>
                  </a:lnTo>
                  <a:lnTo>
                    <a:pt x="72" y="525"/>
                  </a:lnTo>
                  <a:lnTo>
                    <a:pt x="75" y="518"/>
                  </a:lnTo>
                  <a:lnTo>
                    <a:pt x="80" y="510"/>
                  </a:lnTo>
                  <a:lnTo>
                    <a:pt x="85" y="503"/>
                  </a:lnTo>
                  <a:lnTo>
                    <a:pt x="91" y="497"/>
                  </a:lnTo>
                  <a:lnTo>
                    <a:pt x="91" y="497"/>
                  </a:lnTo>
                  <a:lnTo>
                    <a:pt x="100" y="490"/>
                  </a:lnTo>
                  <a:lnTo>
                    <a:pt x="110" y="483"/>
                  </a:lnTo>
                  <a:lnTo>
                    <a:pt x="121" y="478"/>
                  </a:lnTo>
                  <a:lnTo>
                    <a:pt x="133" y="474"/>
                  </a:lnTo>
                  <a:lnTo>
                    <a:pt x="133" y="474"/>
                  </a:lnTo>
                  <a:lnTo>
                    <a:pt x="142" y="473"/>
                  </a:lnTo>
                  <a:lnTo>
                    <a:pt x="151" y="473"/>
                  </a:lnTo>
                  <a:lnTo>
                    <a:pt x="151" y="473"/>
                  </a:lnTo>
                  <a:lnTo>
                    <a:pt x="159" y="473"/>
                  </a:lnTo>
                  <a:lnTo>
                    <a:pt x="166" y="474"/>
                  </a:lnTo>
                  <a:lnTo>
                    <a:pt x="182" y="479"/>
                  </a:lnTo>
                  <a:lnTo>
                    <a:pt x="182" y="479"/>
                  </a:lnTo>
                  <a:lnTo>
                    <a:pt x="189" y="483"/>
                  </a:lnTo>
                  <a:lnTo>
                    <a:pt x="196" y="486"/>
                  </a:lnTo>
                  <a:lnTo>
                    <a:pt x="204" y="491"/>
                  </a:lnTo>
                  <a:lnTo>
                    <a:pt x="210" y="497"/>
                  </a:lnTo>
                  <a:lnTo>
                    <a:pt x="216" y="503"/>
                  </a:lnTo>
                  <a:lnTo>
                    <a:pt x="220" y="509"/>
                  </a:lnTo>
                  <a:lnTo>
                    <a:pt x="225" y="516"/>
                  </a:lnTo>
                  <a:lnTo>
                    <a:pt x="229" y="524"/>
                  </a:lnTo>
                  <a:lnTo>
                    <a:pt x="229" y="524"/>
                  </a:lnTo>
                  <a:lnTo>
                    <a:pt x="232" y="532"/>
                  </a:lnTo>
                  <a:lnTo>
                    <a:pt x="235" y="540"/>
                  </a:lnTo>
                  <a:lnTo>
                    <a:pt x="236" y="550"/>
                  </a:lnTo>
                  <a:lnTo>
                    <a:pt x="237" y="558"/>
                  </a:lnTo>
                  <a:lnTo>
                    <a:pt x="237" y="558"/>
                  </a:lnTo>
                  <a:lnTo>
                    <a:pt x="236" y="568"/>
                  </a:lnTo>
                  <a:lnTo>
                    <a:pt x="235" y="578"/>
                  </a:lnTo>
                  <a:lnTo>
                    <a:pt x="235" y="578"/>
                  </a:lnTo>
                  <a:close/>
                  <a:moveTo>
                    <a:pt x="577" y="172"/>
                  </a:moveTo>
                  <a:lnTo>
                    <a:pt x="577" y="172"/>
                  </a:lnTo>
                  <a:lnTo>
                    <a:pt x="566" y="171"/>
                  </a:lnTo>
                  <a:lnTo>
                    <a:pt x="566" y="171"/>
                  </a:lnTo>
                  <a:lnTo>
                    <a:pt x="558" y="168"/>
                  </a:lnTo>
                  <a:lnTo>
                    <a:pt x="549" y="165"/>
                  </a:lnTo>
                  <a:lnTo>
                    <a:pt x="542" y="161"/>
                  </a:lnTo>
                  <a:lnTo>
                    <a:pt x="535" y="155"/>
                  </a:lnTo>
                  <a:lnTo>
                    <a:pt x="530" y="149"/>
                  </a:lnTo>
                  <a:lnTo>
                    <a:pt x="525" y="142"/>
                  </a:lnTo>
                  <a:lnTo>
                    <a:pt x="520" y="134"/>
                  </a:lnTo>
                  <a:lnTo>
                    <a:pt x="518" y="125"/>
                  </a:lnTo>
                  <a:lnTo>
                    <a:pt x="518" y="125"/>
                  </a:lnTo>
                  <a:lnTo>
                    <a:pt x="517" y="118"/>
                  </a:lnTo>
                  <a:lnTo>
                    <a:pt x="517" y="111"/>
                  </a:lnTo>
                  <a:lnTo>
                    <a:pt x="517" y="111"/>
                  </a:lnTo>
                  <a:lnTo>
                    <a:pt x="518" y="99"/>
                  </a:lnTo>
                  <a:lnTo>
                    <a:pt x="522" y="87"/>
                  </a:lnTo>
                  <a:lnTo>
                    <a:pt x="526" y="77"/>
                  </a:lnTo>
                  <a:lnTo>
                    <a:pt x="535" y="68"/>
                  </a:lnTo>
                  <a:lnTo>
                    <a:pt x="543" y="60"/>
                  </a:lnTo>
                  <a:lnTo>
                    <a:pt x="554" y="54"/>
                  </a:lnTo>
                  <a:lnTo>
                    <a:pt x="565" y="51"/>
                  </a:lnTo>
                  <a:lnTo>
                    <a:pt x="577" y="50"/>
                  </a:lnTo>
                  <a:lnTo>
                    <a:pt x="577" y="50"/>
                  </a:lnTo>
                  <a:lnTo>
                    <a:pt x="590" y="51"/>
                  </a:lnTo>
                  <a:lnTo>
                    <a:pt x="601" y="54"/>
                  </a:lnTo>
                  <a:lnTo>
                    <a:pt x="612" y="60"/>
                  </a:lnTo>
                  <a:lnTo>
                    <a:pt x="620" y="68"/>
                  </a:lnTo>
                  <a:lnTo>
                    <a:pt x="628" y="77"/>
                  </a:lnTo>
                  <a:lnTo>
                    <a:pt x="633" y="87"/>
                  </a:lnTo>
                  <a:lnTo>
                    <a:pt x="637" y="99"/>
                  </a:lnTo>
                  <a:lnTo>
                    <a:pt x="638" y="111"/>
                  </a:lnTo>
                  <a:lnTo>
                    <a:pt x="638" y="111"/>
                  </a:lnTo>
                  <a:lnTo>
                    <a:pt x="637" y="123"/>
                  </a:lnTo>
                  <a:lnTo>
                    <a:pt x="633" y="135"/>
                  </a:lnTo>
                  <a:lnTo>
                    <a:pt x="628" y="146"/>
                  </a:lnTo>
                  <a:lnTo>
                    <a:pt x="620" y="154"/>
                  </a:lnTo>
                  <a:lnTo>
                    <a:pt x="612" y="161"/>
                  </a:lnTo>
                  <a:lnTo>
                    <a:pt x="601" y="167"/>
                  </a:lnTo>
                  <a:lnTo>
                    <a:pt x="590" y="171"/>
                  </a:lnTo>
                  <a:lnTo>
                    <a:pt x="577" y="172"/>
                  </a:lnTo>
                  <a:lnTo>
                    <a:pt x="577" y="17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</p:grpSp>
      <p:grpSp>
        <p:nvGrpSpPr>
          <p:cNvPr id="65" name="Gruppieren 12">
            <a:extLst>
              <a:ext uri="{FF2B5EF4-FFF2-40B4-BE49-F238E27FC236}">
                <a16:creationId xmlns:a16="http://schemas.microsoft.com/office/drawing/2014/main" id="{8BCC2A21-9ED0-41BC-AD46-2476D828848E}"/>
              </a:ext>
            </a:extLst>
          </p:cNvPr>
          <p:cNvGrpSpPr/>
          <p:nvPr/>
        </p:nvGrpSpPr>
        <p:grpSpPr>
          <a:xfrm>
            <a:off x="712915" y="3458956"/>
            <a:ext cx="1481577" cy="872932"/>
            <a:chOff x="2150474" y="3927798"/>
            <a:chExt cx="1481577" cy="872932"/>
          </a:xfrm>
        </p:grpSpPr>
        <p:sp>
          <p:nvSpPr>
            <p:cNvPr id="66" name="Freeform 174">
              <a:extLst>
                <a:ext uri="{FF2B5EF4-FFF2-40B4-BE49-F238E27FC236}">
                  <a16:creationId xmlns:a16="http://schemas.microsoft.com/office/drawing/2014/main" id="{1D9616A9-C7D8-4ACE-838D-55265094C3C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150474" y="3927798"/>
              <a:ext cx="368505" cy="872932"/>
            </a:xfrm>
            <a:custGeom>
              <a:avLst/>
              <a:gdLst>
                <a:gd name="T0" fmla="*/ 72 w 489"/>
                <a:gd name="T1" fmla="*/ 0 h 1156"/>
                <a:gd name="T2" fmla="*/ 65 w 489"/>
                <a:gd name="T3" fmla="*/ 1 h 1156"/>
                <a:gd name="T4" fmla="*/ 44 w 489"/>
                <a:gd name="T5" fmla="*/ 6 h 1156"/>
                <a:gd name="T6" fmla="*/ 21 w 489"/>
                <a:gd name="T7" fmla="*/ 22 h 1156"/>
                <a:gd name="T8" fmla="*/ 6 w 489"/>
                <a:gd name="T9" fmla="*/ 45 h 1156"/>
                <a:gd name="T10" fmla="*/ 0 w 489"/>
                <a:gd name="T11" fmla="*/ 66 h 1156"/>
                <a:gd name="T12" fmla="*/ 0 w 489"/>
                <a:gd name="T13" fmla="*/ 1084 h 1156"/>
                <a:gd name="T14" fmla="*/ 0 w 489"/>
                <a:gd name="T15" fmla="*/ 1091 h 1156"/>
                <a:gd name="T16" fmla="*/ 6 w 489"/>
                <a:gd name="T17" fmla="*/ 1111 h 1156"/>
                <a:gd name="T18" fmla="*/ 21 w 489"/>
                <a:gd name="T19" fmla="*/ 1135 h 1156"/>
                <a:gd name="T20" fmla="*/ 44 w 489"/>
                <a:gd name="T21" fmla="*/ 1150 h 1156"/>
                <a:gd name="T22" fmla="*/ 65 w 489"/>
                <a:gd name="T23" fmla="*/ 1156 h 1156"/>
                <a:gd name="T24" fmla="*/ 416 w 489"/>
                <a:gd name="T25" fmla="*/ 1156 h 1156"/>
                <a:gd name="T26" fmla="*/ 425 w 489"/>
                <a:gd name="T27" fmla="*/ 1156 h 1156"/>
                <a:gd name="T28" fmla="*/ 445 w 489"/>
                <a:gd name="T29" fmla="*/ 1150 h 1156"/>
                <a:gd name="T30" fmla="*/ 468 w 489"/>
                <a:gd name="T31" fmla="*/ 1135 h 1156"/>
                <a:gd name="T32" fmla="*/ 483 w 489"/>
                <a:gd name="T33" fmla="*/ 1111 h 1156"/>
                <a:gd name="T34" fmla="*/ 489 w 489"/>
                <a:gd name="T35" fmla="*/ 1091 h 1156"/>
                <a:gd name="T36" fmla="*/ 489 w 489"/>
                <a:gd name="T37" fmla="*/ 73 h 1156"/>
                <a:gd name="T38" fmla="*/ 489 w 489"/>
                <a:gd name="T39" fmla="*/ 66 h 1156"/>
                <a:gd name="T40" fmla="*/ 483 w 489"/>
                <a:gd name="T41" fmla="*/ 45 h 1156"/>
                <a:gd name="T42" fmla="*/ 468 w 489"/>
                <a:gd name="T43" fmla="*/ 22 h 1156"/>
                <a:gd name="T44" fmla="*/ 445 w 489"/>
                <a:gd name="T45" fmla="*/ 6 h 1156"/>
                <a:gd name="T46" fmla="*/ 425 w 489"/>
                <a:gd name="T47" fmla="*/ 1 h 1156"/>
                <a:gd name="T48" fmla="*/ 416 w 489"/>
                <a:gd name="T49" fmla="*/ 0 h 1156"/>
                <a:gd name="T50" fmla="*/ 416 w 489"/>
                <a:gd name="T51" fmla="*/ 64 h 1156"/>
                <a:gd name="T52" fmla="*/ 420 w 489"/>
                <a:gd name="T53" fmla="*/ 65 h 1156"/>
                <a:gd name="T54" fmla="*/ 426 w 489"/>
                <a:gd name="T55" fmla="*/ 70 h 1156"/>
                <a:gd name="T56" fmla="*/ 426 w 489"/>
                <a:gd name="T57" fmla="*/ 141 h 1156"/>
                <a:gd name="T58" fmla="*/ 63 w 489"/>
                <a:gd name="T59" fmla="*/ 73 h 1156"/>
                <a:gd name="T60" fmla="*/ 63 w 489"/>
                <a:gd name="T61" fmla="*/ 70 h 1156"/>
                <a:gd name="T62" fmla="*/ 68 w 489"/>
                <a:gd name="T63" fmla="*/ 65 h 1156"/>
                <a:gd name="T64" fmla="*/ 72 w 489"/>
                <a:gd name="T65" fmla="*/ 64 h 1156"/>
                <a:gd name="T66" fmla="*/ 63 w 489"/>
                <a:gd name="T67" fmla="*/ 329 h 1156"/>
                <a:gd name="T68" fmla="*/ 422 w 489"/>
                <a:gd name="T69" fmla="*/ 371 h 1156"/>
                <a:gd name="T70" fmla="*/ 63 w 489"/>
                <a:gd name="T71" fmla="*/ 269 h 1156"/>
                <a:gd name="T72" fmla="*/ 422 w 489"/>
                <a:gd name="T73" fmla="*/ 227 h 1156"/>
                <a:gd name="T74" fmla="*/ 63 w 489"/>
                <a:gd name="T75" fmla="*/ 269 h 1156"/>
                <a:gd name="T76" fmla="*/ 72 w 489"/>
                <a:gd name="T77" fmla="*/ 1093 h 1156"/>
                <a:gd name="T78" fmla="*/ 68 w 489"/>
                <a:gd name="T79" fmla="*/ 1092 h 1156"/>
                <a:gd name="T80" fmla="*/ 63 w 489"/>
                <a:gd name="T81" fmla="*/ 1087 h 1156"/>
                <a:gd name="T82" fmla="*/ 63 w 489"/>
                <a:gd name="T83" fmla="*/ 1029 h 1156"/>
                <a:gd name="T84" fmla="*/ 426 w 489"/>
                <a:gd name="T85" fmla="*/ 1084 h 1156"/>
                <a:gd name="T86" fmla="*/ 426 w 489"/>
                <a:gd name="T87" fmla="*/ 1087 h 1156"/>
                <a:gd name="T88" fmla="*/ 420 w 489"/>
                <a:gd name="T89" fmla="*/ 1092 h 1156"/>
                <a:gd name="T90" fmla="*/ 416 w 489"/>
                <a:gd name="T91" fmla="*/ 1093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" h="1156">
                  <a:moveTo>
                    <a:pt x="416" y="0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7" y="3"/>
                  </a:lnTo>
                  <a:lnTo>
                    <a:pt x="44" y="6"/>
                  </a:lnTo>
                  <a:lnTo>
                    <a:pt x="32" y="13"/>
                  </a:lnTo>
                  <a:lnTo>
                    <a:pt x="21" y="22"/>
                  </a:lnTo>
                  <a:lnTo>
                    <a:pt x="12" y="33"/>
                  </a:lnTo>
                  <a:lnTo>
                    <a:pt x="6" y="45"/>
                  </a:lnTo>
                  <a:lnTo>
                    <a:pt x="1" y="59"/>
                  </a:lnTo>
                  <a:lnTo>
                    <a:pt x="0" y="66"/>
                  </a:lnTo>
                  <a:lnTo>
                    <a:pt x="0" y="73"/>
                  </a:lnTo>
                  <a:lnTo>
                    <a:pt x="0" y="1084"/>
                  </a:lnTo>
                  <a:lnTo>
                    <a:pt x="0" y="1084"/>
                  </a:lnTo>
                  <a:lnTo>
                    <a:pt x="0" y="1091"/>
                  </a:lnTo>
                  <a:lnTo>
                    <a:pt x="1" y="1098"/>
                  </a:lnTo>
                  <a:lnTo>
                    <a:pt x="6" y="1111"/>
                  </a:lnTo>
                  <a:lnTo>
                    <a:pt x="12" y="1125"/>
                  </a:lnTo>
                  <a:lnTo>
                    <a:pt x="21" y="1135"/>
                  </a:lnTo>
                  <a:lnTo>
                    <a:pt x="32" y="1144"/>
                  </a:lnTo>
                  <a:lnTo>
                    <a:pt x="44" y="1150"/>
                  </a:lnTo>
                  <a:lnTo>
                    <a:pt x="57" y="1155"/>
                  </a:lnTo>
                  <a:lnTo>
                    <a:pt x="65" y="1156"/>
                  </a:lnTo>
                  <a:lnTo>
                    <a:pt x="72" y="1156"/>
                  </a:lnTo>
                  <a:lnTo>
                    <a:pt x="416" y="1156"/>
                  </a:lnTo>
                  <a:lnTo>
                    <a:pt x="416" y="1156"/>
                  </a:lnTo>
                  <a:lnTo>
                    <a:pt x="425" y="1156"/>
                  </a:lnTo>
                  <a:lnTo>
                    <a:pt x="432" y="1155"/>
                  </a:lnTo>
                  <a:lnTo>
                    <a:pt x="445" y="1150"/>
                  </a:lnTo>
                  <a:lnTo>
                    <a:pt x="457" y="1144"/>
                  </a:lnTo>
                  <a:lnTo>
                    <a:pt x="468" y="1135"/>
                  </a:lnTo>
                  <a:lnTo>
                    <a:pt x="476" y="1125"/>
                  </a:lnTo>
                  <a:lnTo>
                    <a:pt x="483" y="1111"/>
                  </a:lnTo>
                  <a:lnTo>
                    <a:pt x="488" y="1098"/>
                  </a:lnTo>
                  <a:lnTo>
                    <a:pt x="489" y="1091"/>
                  </a:lnTo>
                  <a:lnTo>
                    <a:pt x="489" y="1084"/>
                  </a:lnTo>
                  <a:lnTo>
                    <a:pt x="489" y="73"/>
                  </a:lnTo>
                  <a:lnTo>
                    <a:pt x="489" y="73"/>
                  </a:lnTo>
                  <a:lnTo>
                    <a:pt x="489" y="66"/>
                  </a:lnTo>
                  <a:lnTo>
                    <a:pt x="488" y="59"/>
                  </a:lnTo>
                  <a:lnTo>
                    <a:pt x="483" y="45"/>
                  </a:lnTo>
                  <a:lnTo>
                    <a:pt x="476" y="33"/>
                  </a:lnTo>
                  <a:lnTo>
                    <a:pt x="468" y="22"/>
                  </a:lnTo>
                  <a:lnTo>
                    <a:pt x="457" y="13"/>
                  </a:lnTo>
                  <a:lnTo>
                    <a:pt x="445" y="6"/>
                  </a:lnTo>
                  <a:lnTo>
                    <a:pt x="432" y="3"/>
                  </a:lnTo>
                  <a:lnTo>
                    <a:pt x="425" y="1"/>
                  </a:lnTo>
                  <a:lnTo>
                    <a:pt x="416" y="0"/>
                  </a:lnTo>
                  <a:lnTo>
                    <a:pt x="416" y="0"/>
                  </a:lnTo>
                  <a:close/>
                  <a:moveTo>
                    <a:pt x="72" y="64"/>
                  </a:moveTo>
                  <a:lnTo>
                    <a:pt x="416" y="64"/>
                  </a:lnTo>
                  <a:lnTo>
                    <a:pt x="416" y="64"/>
                  </a:lnTo>
                  <a:lnTo>
                    <a:pt x="420" y="65"/>
                  </a:lnTo>
                  <a:lnTo>
                    <a:pt x="423" y="66"/>
                  </a:lnTo>
                  <a:lnTo>
                    <a:pt x="426" y="70"/>
                  </a:lnTo>
                  <a:lnTo>
                    <a:pt x="426" y="73"/>
                  </a:lnTo>
                  <a:lnTo>
                    <a:pt x="426" y="141"/>
                  </a:lnTo>
                  <a:lnTo>
                    <a:pt x="63" y="14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8" y="65"/>
                  </a:lnTo>
                  <a:lnTo>
                    <a:pt x="72" y="64"/>
                  </a:lnTo>
                  <a:lnTo>
                    <a:pt x="72" y="64"/>
                  </a:lnTo>
                  <a:close/>
                  <a:moveTo>
                    <a:pt x="63" y="371"/>
                  </a:moveTo>
                  <a:lnTo>
                    <a:pt x="63" y="329"/>
                  </a:lnTo>
                  <a:lnTo>
                    <a:pt x="422" y="329"/>
                  </a:lnTo>
                  <a:lnTo>
                    <a:pt x="422" y="371"/>
                  </a:lnTo>
                  <a:lnTo>
                    <a:pt x="63" y="371"/>
                  </a:lnTo>
                  <a:close/>
                  <a:moveTo>
                    <a:pt x="63" y="269"/>
                  </a:moveTo>
                  <a:lnTo>
                    <a:pt x="63" y="227"/>
                  </a:lnTo>
                  <a:lnTo>
                    <a:pt x="422" y="227"/>
                  </a:lnTo>
                  <a:lnTo>
                    <a:pt x="422" y="269"/>
                  </a:lnTo>
                  <a:lnTo>
                    <a:pt x="63" y="269"/>
                  </a:lnTo>
                  <a:close/>
                  <a:moveTo>
                    <a:pt x="416" y="1093"/>
                  </a:moveTo>
                  <a:lnTo>
                    <a:pt x="72" y="1093"/>
                  </a:lnTo>
                  <a:lnTo>
                    <a:pt x="72" y="1093"/>
                  </a:lnTo>
                  <a:lnTo>
                    <a:pt x="68" y="1092"/>
                  </a:lnTo>
                  <a:lnTo>
                    <a:pt x="66" y="1090"/>
                  </a:lnTo>
                  <a:lnTo>
                    <a:pt x="63" y="1087"/>
                  </a:lnTo>
                  <a:lnTo>
                    <a:pt x="63" y="1084"/>
                  </a:lnTo>
                  <a:lnTo>
                    <a:pt x="63" y="1029"/>
                  </a:lnTo>
                  <a:lnTo>
                    <a:pt x="426" y="1029"/>
                  </a:lnTo>
                  <a:lnTo>
                    <a:pt x="426" y="1084"/>
                  </a:lnTo>
                  <a:lnTo>
                    <a:pt x="426" y="1084"/>
                  </a:lnTo>
                  <a:lnTo>
                    <a:pt x="426" y="1087"/>
                  </a:lnTo>
                  <a:lnTo>
                    <a:pt x="423" y="1090"/>
                  </a:lnTo>
                  <a:lnTo>
                    <a:pt x="420" y="1092"/>
                  </a:lnTo>
                  <a:lnTo>
                    <a:pt x="416" y="1093"/>
                  </a:lnTo>
                  <a:lnTo>
                    <a:pt x="416" y="1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67" name="Freeform 174">
              <a:extLst>
                <a:ext uri="{FF2B5EF4-FFF2-40B4-BE49-F238E27FC236}">
                  <a16:creationId xmlns:a16="http://schemas.microsoft.com/office/drawing/2014/main" id="{6475E65A-2193-4915-97A4-623F76CC455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707010" y="3927798"/>
              <a:ext cx="368505" cy="872932"/>
            </a:xfrm>
            <a:custGeom>
              <a:avLst/>
              <a:gdLst>
                <a:gd name="T0" fmla="*/ 72 w 489"/>
                <a:gd name="T1" fmla="*/ 0 h 1156"/>
                <a:gd name="T2" fmla="*/ 65 w 489"/>
                <a:gd name="T3" fmla="*/ 1 h 1156"/>
                <a:gd name="T4" fmla="*/ 44 w 489"/>
                <a:gd name="T5" fmla="*/ 6 h 1156"/>
                <a:gd name="T6" fmla="*/ 21 w 489"/>
                <a:gd name="T7" fmla="*/ 22 h 1156"/>
                <a:gd name="T8" fmla="*/ 6 w 489"/>
                <a:gd name="T9" fmla="*/ 45 h 1156"/>
                <a:gd name="T10" fmla="*/ 0 w 489"/>
                <a:gd name="T11" fmla="*/ 66 h 1156"/>
                <a:gd name="T12" fmla="*/ 0 w 489"/>
                <a:gd name="T13" fmla="*/ 1084 h 1156"/>
                <a:gd name="T14" fmla="*/ 0 w 489"/>
                <a:gd name="T15" fmla="*/ 1091 h 1156"/>
                <a:gd name="T16" fmla="*/ 6 w 489"/>
                <a:gd name="T17" fmla="*/ 1111 h 1156"/>
                <a:gd name="T18" fmla="*/ 21 w 489"/>
                <a:gd name="T19" fmla="*/ 1135 h 1156"/>
                <a:gd name="T20" fmla="*/ 44 w 489"/>
                <a:gd name="T21" fmla="*/ 1150 h 1156"/>
                <a:gd name="T22" fmla="*/ 65 w 489"/>
                <a:gd name="T23" fmla="*/ 1156 h 1156"/>
                <a:gd name="T24" fmla="*/ 416 w 489"/>
                <a:gd name="T25" fmla="*/ 1156 h 1156"/>
                <a:gd name="T26" fmla="*/ 425 w 489"/>
                <a:gd name="T27" fmla="*/ 1156 h 1156"/>
                <a:gd name="T28" fmla="*/ 445 w 489"/>
                <a:gd name="T29" fmla="*/ 1150 h 1156"/>
                <a:gd name="T30" fmla="*/ 468 w 489"/>
                <a:gd name="T31" fmla="*/ 1135 h 1156"/>
                <a:gd name="T32" fmla="*/ 483 w 489"/>
                <a:gd name="T33" fmla="*/ 1111 h 1156"/>
                <a:gd name="T34" fmla="*/ 489 w 489"/>
                <a:gd name="T35" fmla="*/ 1091 h 1156"/>
                <a:gd name="T36" fmla="*/ 489 w 489"/>
                <a:gd name="T37" fmla="*/ 73 h 1156"/>
                <a:gd name="T38" fmla="*/ 489 w 489"/>
                <a:gd name="T39" fmla="*/ 66 h 1156"/>
                <a:gd name="T40" fmla="*/ 483 w 489"/>
                <a:gd name="T41" fmla="*/ 45 h 1156"/>
                <a:gd name="T42" fmla="*/ 468 w 489"/>
                <a:gd name="T43" fmla="*/ 22 h 1156"/>
                <a:gd name="T44" fmla="*/ 445 w 489"/>
                <a:gd name="T45" fmla="*/ 6 h 1156"/>
                <a:gd name="T46" fmla="*/ 425 w 489"/>
                <a:gd name="T47" fmla="*/ 1 h 1156"/>
                <a:gd name="T48" fmla="*/ 416 w 489"/>
                <a:gd name="T49" fmla="*/ 0 h 1156"/>
                <a:gd name="T50" fmla="*/ 416 w 489"/>
                <a:gd name="T51" fmla="*/ 64 h 1156"/>
                <a:gd name="T52" fmla="*/ 420 w 489"/>
                <a:gd name="T53" fmla="*/ 65 h 1156"/>
                <a:gd name="T54" fmla="*/ 426 w 489"/>
                <a:gd name="T55" fmla="*/ 70 h 1156"/>
                <a:gd name="T56" fmla="*/ 426 w 489"/>
                <a:gd name="T57" fmla="*/ 141 h 1156"/>
                <a:gd name="T58" fmla="*/ 63 w 489"/>
                <a:gd name="T59" fmla="*/ 73 h 1156"/>
                <a:gd name="T60" fmla="*/ 63 w 489"/>
                <a:gd name="T61" fmla="*/ 70 h 1156"/>
                <a:gd name="T62" fmla="*/ 68 w 489"/>
                <a:gd name="T63" fmla="*/ 65 h 1156"/>
                <a:gd name="T64" fmla="*/ 72 w 489"/>
                <a:gd name="T65" fmla="*/ 64 h 1156"/>
                <a:gd name="T66" fmla="*/ 63 w 489"/>
                <a:gd name="T67" fmla="*/ 329 h 1156"/>
                <a:gd name="T68" fmla="*/ 422 w 489"/>
                <a:gd name="T69" fmla="*/ 371 h 1156"/>
                <a:gd name="T70" fmla="*/ 63 w 489"/>
                <a:gd name="T71" fmla="*/ 269 h 1156"/>
                <a:gd name="T72" fmla="*/ 422 w 489"/>
                <a:gd name="T73" fmla="*/ 227 h 1156"/>
                <a:gd name="T74" fmla="*/ 63 w 489"/>
                <a:gd name="T75" fmla="*/ 269 h 1156"/>
                <a:gd name="T76" fmla="*/ 72 w 489"/>
                <a:gd name="T77" fmla="*/ 1093 h 1156"/>
                <a:gd name="T78" fmla="*/ 68 w 489"/>
                <a:gd name="T79" fmla="*/ 1092 h 1156"/>
                <a:gd name="T80" fmla="*/ 63 w 489"/>
                <a:gd name="T81" fmla="*/ 1087 h 1156"/>
                <a:gd name="T82" fmla="*/ 63 w 489"/>
                <a:gd name="T83" fmla="*/ 1029 h 1156"/>
                <a:gd name="T84" fmla="*/ 426 w 489"/>
                <a:gd name="T85" fmla="*/ 1084 h 1156"/>
                <a:gd name="T86" fmla="*/ 426 w 489"/>
                <a:gd name="T87" fmla="*/ 1087 h 1156"/>
                <a:gd name="T88" fmla="*/ 420 w 489"/>
                <a:gd name="T89" fmla="*/ 1092 h 1156"/>
                <a:gd name="T90" fmla="*/ 416 w 489"/>
                <a:gd name="T91" fmla="*/ 1093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" h="1156">
                  <a:moveTo>
                    <a:pt x="416" y="0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7" y="3"/>
                  </a:lnTo>
                  <a:lnTo>
                    <a:pt x="44" y="6"/>
                  </a:lnTo>
                  <a:lnTo>
                    <a:pt x="32" y="13"/>
                  </a:lnTo>
                  <a:lnTo>
                    <a:pt x="21" y="22"/>
                  </a:lnTo>
                  <a:lnTo>
                    <a:pt x="12" y="33"/>
                  </a:lnTo>
                  <a:lnTo>
                    <a:pt x="6" y="45"/>
                  </a:lnTo>
                  <a:lnTo>
                    <a:pt x="1" y="59"/>
                  </a:lnTo>
                  <a:lnTo>
                    <a:pt x="0" y="66"/>
                  </a:lnTo>
                  <a:lnTo>
                    <a:pt x="0" y="73"/>
                  </a:lnTo>
                  <a:lnTo>
                    <a:pt x="0" y="1084"/>
                  </a:lnTo>
                  <a:lnTo>
                    <a:pt x="0" y="1084"/>
                  </a:lnTo>
                  <a:lnTo>
                    <a:pt x="0" y="1091"/>
                  </a:lnTo>
                  <a:lnTo>
                    <a:pt x="1" y="1098"/>
                  </a:lnTo>
                  <a:lnTo>
                    <a:pt x="6" y="1111"/>
                  </a:lnTo>
                  <a:lnTo>
                    <a:pt x="12" y="1125"/>
                  </a:lnTo>
                  <a:lnTo>
                    <a:pt x="21" y="1135"/>
                  </a:lnTo>
                  <a:lnTo>
                    <a:pt x="32" y="1144"/>
                  </a:lnTo>
                  <a:lnTo>
                    <a:pt x="44" y="1150"/>
                  </a:lnTo>
                  <a:lnTo>
                    <a:pt x="57" y="1155"/>
                  </a:lnTo>
                  <a:lnTo>
                    <a:pt x="65" y="1156"/>
                  </a:lnTo>
                  <a:lnTo>
                    <a:pt x="72" y="1156"/>
                  </a:lnTo>
                  <a:lnTo>
                    <a:pt x="416" y="1156"/>
                  </a:lnTo>
                  <a:lnTo>
                    <a:pt x="416" y="1156"/>
                  </a:lnTo>
                  <a:lnTo>
                    <a:pt x="425" y="1156"/>
                  </a:lnTo>
                  <a:lnTo>
                    <a:pt x="432" y="1155"/>
                  </a:lnTo>
                  <a:lnTo>
                    <a:pt x="445" y="1150"/>
                  </a:lnTo>
                  <a:lnTo>
                    <a:pt x="457" y="1144"/>
                  </a:lnTo>
                  <a:lnTo>
                    <a:pt x="468" y="1135"/>
                  </a:lnTo>
                  <a:lnTo>
                    <a:pt x="476" y="1125"/>
                  </a:lnTo>
                  <a:lnTo>
                    <a:pt x="483" y="1111"/>
                  </a:lnTo>
                  <a:lnTo>
                    <a:pt x="488" y="1098"/>
                  </a:lnTo>
                  <a:lnTo>
                    <a:pt x="489" y="1091"/>
                  </a:lnTo>
                  <a:lnTo>
                    <a:pt x="489" y="1084"/>
                  </a:lnTo>
                  <a:lnTo>
                    <a:pt x="489" y="73"/>
                  </a:lnTo>
                  <a:lnTo>
                    <a:pt x="489" y="73"/>
                  </a:lnTo>
                  <a:lnTo>
                    <a:pt x="489" y="66"/>
                  </a:lnTo>
                  <a:lnTo>
                    <a:pt x="488" y="59"/>
                  </a:lnTo>
                  <a:lnTo>
                    <a:pt x="483" y="45"/>
                  </a:lnTo>
                  <a:lnTo>
                    <a:pt x="476" y="33"/>
                  </a:lnTo>
                  <a:lnTo>
                    <a:pt x="468" y="22"/>
                  </a:lnTo>
                  <a:lnTo>
                    <a:pt x="457" y="13"/>
                  </a:lnTo>
                  <a:lnTo>
                    <a:pt x="445" y="6"/>
                  </a:lnTo>
                  <a:lnTo>
                    <a:pt x="432" y="3"/>
                  </a:lnTo>
                  <a:lnTo>
                    <a:pt x="425" y="1"/>
                  </a:lnTo>
                  <a:lnTo>
                    <a:pt x="416" y="0"/>
                  </a:lnTo>
                  <a:lnTo>
                    <a:pt x="416" y="0"/>
                  </a:lnTo>
                  <a:close/>
                  <a:moveTo>
                    <a:pt x="72" y="64"/>
                  </a:moveTo>
                  <a:lnTo>
                    <a:pt x="416" y="64"/>
                  </a:lnTo>
                  <a:lnTo>
                    <a:pt x="416" y="64"/>
                  </a:lnTo>
                  <a:lnTo>
                    <a:pt x="420" y="65"/>
                  </a:lnTo>
                  <a:lnTo>
                    <a:pt x="423" y="66"/>
                  </a:lnTo>
                  <a:lnTo>
                    <a:pt x="426" y="70"/>
                  </a:lnTo>
                  <a:lnTo>
                    <a:pt x="426" y="73"/>
                  </a:lnTo>
                  <a:lnTo>
                    <a:pt x="426" y="141"/>
                  </a:lnTo>
                  <a:lnTo>
                    <a:pt x="63" y="14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8" y="65"/>
                  </a:lnTo>
                  <a:lnTo>
                    <a:pt x="72" y="64"/>
                  </a:lnTo>
                  <a:lnTo>
                    <a:pt x="72" y="64"/>
                  </a:lnTo>
                  <a:close/>
                  <a:moveTo>
                    <a:pt x="63" y="371"/>
                  </a:moveTo>
                  <a:lnTo>
                    <a:pt x="63" y="329"/>
                  </a:lnTo>
                  <a:lnTo>
                    <a:pt x="422" y="329"/>
                  </a:lnTo>
                  <a:lnTo>
                    <a:pt x="422" y="371"/>
                  </a:lnTo>
                  <a:lnTo>
                    <a:pt x="63" y="371"/>
                  </a:lnTo>
                  <a:close/>
                  <a:moveTo>
                    <a:pt x="63" y="269"/>
                  </a:moveTo>
                  <a:lnTo>
                    <a:pt x="63" y="227"/>
                  </a:lnTo>
                  <a:lnTo>
                    <a:pt x="422" y="227"/>
                  </a:lnTo>
                  <a:lnTo>
                    <a:pt x="422" y="269"/>
                  </a:lnTo>
                  <a:lnTo>
                    <a:pt x="63" y="269"/>
                  </a:lnTo>
                  <a:close/>
                  <a:moveTo>
                    <a:pt x="416" y="1093"/>
                  </a:moveTo>
                  <a:lnTo>
                    <a:pt x="72" y="1093"/>
                  </a:lnTo>
                  <a:lnTo>
                    <a:pt x="72" y="1093"/>
                  </a:lnTo>
                  <a:lnTo>
                    <a:pt x="68" y="1092"/>
                  </a:lnTo>
                  <a:lnTo>
                    <a:pt x="66" y="1090"/>
                  </a:lnTo>
                  <a:lnTo>
                    <a:pt x="63" y="1087"/>
                  </a:lnTo>
                  <a:lnTo>
                    <a:pt x="63" y="1084"/>
                  </a:lnTo>
                  <a:lnTo>
                    <a:pt x="63" y="1029"/>
                  </a:lnTo>
                  <a:lnTo>
                    <a:pt x="426" y="1029"/>
                  </a:lnTo>
                  <a:lnTo>
                    <a:pt x="426" y="1084"/>
                  </a:lnTo>
                  <a:lnTo>
                    <a:pt x="426" y="1084"/>
                  </a:lnTo>
                  <a:lnTo>
                    <a:pt x="426" y="1087"/>
                  </a:lnTo>
                  <a:lnTo>
                    <a:pt x="423" y="1090"/>
                  </a:lnTo>
                  <a:lnTo>
                    <a:pt x="420" y="1092"/>
                  </a:lnTo>
                  <a:lnTo>
                    <a:pt x="416" y="1093"/>
                  </a:lnTo>
                  <a:lnTo>
                    <a:pt x="416" y="1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68" name="Freeform 174">
              <a:extLst>
                <a:ext uri="{FF2B5EF4-FFF2-40B4-BE49-F238E27FC236}">
                  <a16:creationId xmlns:a16="http://schemas.microsoft.com/office/drawing/2014/main" id="{AD35E5F4-6702-46C0-B96D-2B14093B6F9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263546" y="3927798"/>
              <a:ext cx="368505" cy="872932"/>
            </a:xfrm>
            <a:custGeom>
              <a:avLst/>
              <a:gdLst>
                <a:gd name="T0" fmla="*/ 72 w 489"/>
                <a:gd name="T1" fmla="*/ 0 h 1156"/>
                <a:gd name="T2" fmla="*/ 65 w 489"/>
                <a:gd name="T3" fmla="*/ 1 h 1156"/>
                <a:gd name="T4" fmla="*/ 44 w 489"/>
                <a:gd name="T5" fmla="*/ 6 h 1156"/>
                <a:gd name="T6" fmla="*/ 21 w 489"/>
                <a:gd name="T7" fmla="*/ 22 h 1156"/>
                <a:gd name="T8" fmla="*/ 6 w 489"/>
                <a:gd name="T9" fmla="*/ 45 h 1156"/>
                <a:gd name="T10" fmla="*/ 0 w 489"/>
                <a:gd name="T11" fmla="*/ 66 h 1156"/>
                <a:gd name="T12" fmla="*/ 0 w 489"/>
                <a:gd name="T13" fmla="*/ 1084 h 1156"/>
                <a:gd name="T14" fmla="*/ 0 w 489"/>
                <a:gd name="T15" fmla="*/ 1091 h 1156"/>
                <a:gd name="T16" fmla="*/ 6 w 489"/>
                <a:gd name="T17" fmla="*/ 1111 h 1156"/>
                <a:gd name="T18" fmla="*/ 21 w 489"/>
                <a:gd name="T19" fmla="*/ 1135 h 1156"/>
                <a:gd name="T20" fmla="*/ 44 w 489"/>
                <a:gd name="T21" fmla="*/ 1150 h 1156"/>
                <a:gd name="T22" fmla="*/ 65 w 489"/>
                <a:gd name="T23" fmla="*/ 1156 h 1156"/>
                <a:gd name="T24" fmla="*/ 416 w 489"/>
                <a:gd name="T25" fmla="*/ 1156 h 1156"/>
                <a:gd name="T26" fmla="*/ 425 w 489"/>
                <a:gd name="T27" fmla="*/ 1156 h 1156"/>
                <a:gd name="T28" fmla="*/ 445 w 489"/>
                <a:gd name="T29" fmla="*/ 1150 h 1156"/>
                <a:gd name="T30" fmla="*/ 468 w 489"/>
                <a:gd name="T31" fmla="*/ 1135 h 1156"/>
                <a:gd name="T32" fmla="*/ 483 w 489"/>
                <a:gd name="T33" fmla="*/ 1111 h 1156"/>
                <a:gd name="T34" fmla="*/ 489 w 489"/>
                <a:gd name="T35" fmla="*/ 1091 h 1156"/>
                <a:gd name="T36" fmla="*/ 489 w 489"/>
                <a:gd name="T37" fmla="*/ 73 h 1156"/>
                <a:gd name="T38" fmla="*/ 489 w 489"/>
                <a:gd name="T39" fmla="*/ 66 h 1156"/>
                <a:gd name="T40" fmla="*/ 483 w 489"/>
                <a:gd name="T41" fmla="*/ 45 h 1156"/>
                <a:gd name="T42" fmla="*/ 468 w 489"/>
                <a:gd name="T43" fmla="*/ 22 h 1156"/>
                <a:gd name="T44" fmla="*/ 445 w 489"/>
                <a:gd name="T45" fmla="*/ 6 h 1156"/>
                <a:gd name="T46" fmla="*/ 425 w 489"/>
                <a:gd name="T47" fmla="*/ 1 h 1156"/>
                <a:gd name="T48" fmla="*/ 416 w 489"/>
                <a:gd name="T49" fmla="*/ 0 h 1156"/>
                <a:gd name="T50" fmla="*/ 416 w 489"/>
                <a:gd name="T51" fmla="*/ 64 h 1156"/>
                <a:gd name="T52" fmla="*/ 420 w 489"/>
                <a:gd name="T53" fmla="*/ 65 h 1156"/>
                <a:gd name="T54" fmla="*/ 426 w 489"/>
                <a:gd name="T55" fmla="*/ 70 h 1156"/>
                <a:gd name="T56" fmla="*/ 426 w 489"/>
                <a:gd name="T57" fmla="*/ 141 h 1156"/>
                <a:gd name="T58" fmla="*/ 63 w 489"/>
                <a:gd name="T59" fmla="*/ 73 h 1156"/>
                <a:gd name="T60" fmla="*/ 63 w 489"/>
                <a:gd name="T61" fmla="*/ 70 h 1156"/>
                <a:gd name="T62" fmla="*/ 68 w 489"/>
                <a:gd name="T63" fmla="*/ 65 h 1156"/>
                <a:gd name="T64" fmla="*/ 72 w 489"/>
                <a:gd name="T65" fmla="*/ 64 h 1156"/>
                <a:gd name="T66" fmla="*/ 63 w 489"/>
                <a:gd name="T67" fmla="*/ 329 h 1156"/>
                <a:gd name="T68" fmla="*/ 422 w 489"/>
                <a:gd name="T69" fmla="*/ 371 h 1156"/>
                <a:gd name="T70" fmla="*/ 63 w 489"/>
                <a:gd name="T71" fmla="*/ 269 h 1156"/>
                <a:gd name="T72" fmla="*/ 422 w 489"/>
                <a:gd name="T73" fmla="*/ 227 h 1156"/>
                <a:gd name="T74" fmla="*/ 63 w 489"/>
                <a:gd name="T75" fmla="*/ 269 h 1156"/>
                <a:gd name="T76" fmla="*/ 72 w 489"/>
                <a:gd name="T77" fmla="*/ 1093 h 1156"/>
                <a:gd name="T78" fmla="*/ 68 w 489"/>
                <a:gd name="T79" fmla="*/ 1092 h 1156"/>
                <a:gd name="T80" fmla="*/ 63 w 489"/>
                <a:gd name="T81" fmla="*/ 1087 h 1156"/>
                <a:gd name="T82" fmla="*/ 63 w 489"/>
                <a:gd name="T83" fmla="*/ 1029 h 1156"/>
                <a:gd name="T84" fmla="*/ 426 w 489"/>
                <a:gd name="T85" fmla="*/ 1084 h 1156"/>
                <a:gd name="T86" fmla="*/ 426 w 489"/>
                <a:gd name="T87" fmla="*/ 1087 h 1156"/>
                <a:gd name="T88" fmla="*/ 420 w 489"/>
                <a:gd name="T89" fmla="*/ 1092 h 1156"/>
                <a:gd name="T90" fmla="*/ 416 w 489"/>
                <a:gd name="T91" fmla="*/ 1093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" h="1156">
                  <a:moveTo>
                    <a:pt x="416" y="0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7" y="3"/>
                  </a:lnTo>
                  <a:lnTo>
                    <a:pt x="44" y="6"/>
                  </a:lnTo>
                  <a:lnTo>
                    <a:pt x="32" y="13"/>
                  </a:lnTo>
                  <a:lnTo>
                    <a:pt x="21" y="22"/>
                  </a:lnTo>
                  <a:lnTo>
                    <a:pt x="12" y="33"/>
                  </a:lnTo>
                  <a:lnTo>
                    <a:pt x="6" y="45"/>
                  </a:lnTo>
                  <a:lnTo>
                    <a:pt x="1" y="59"/>
                  </a:lnTo>
                  <a:lnTo>
                    <a:pt x="0" y="66"/>
                  </a:lnTo>
                  <a:lnTo>
                    <a:pt x="0" y="73"/>
                  </a:lnTo>
                  <a:lnTo>
                    <a:pt x="0" y="1084"/>
                  </a:lnTo>
                  <a:lnTo>
                    <a:pt x="0" y="1084"/>
                  </a:lnTo>
                  <a:lnTo>
                    <a:pt x="0" y="1091"/>
                  </a:lnTo>
                  <a:lnTo>
                    <a:pt x="1" y="1098"/>
                  </a:lnTo>
                  <a:lnTo>
                    <a:pt x="6" y="1111"/>
                  </a:lnTo>
                  <a:lnTo>
                    <a:pt x="12" y="1125"/>
                  </a:lnTo>
                  <a:lnTo>
                    <a:pt x="21" y="1135"/>
                  </a:lnTo>
                  <a:lnTo>
                    <a:pt x="32" y="1144"/>
                  </a:lnTo>
                  <a:lnTo>
                    <a:pt x="44" y="1150"/>
                  </a:lnTo>
                  <a:lnTo>
                    <a:pt x="57" y="1155"/>
                  </a:lnTo>
                  <a:lnTo>
                    <a:pt x="65" y="1156"/>
                  </a:lnTo>
                  <a:lnTo>
                    <a:pt x="72" y="1156"/>
                  </a:lnTo>
                  <a:lnTo>
                    <a:pt x="416" y="1156"/>
                  </a:lnTo>
                  <a:lnTo>
                    <a:pt x="416" y="1156"/>
                  </a:lnTo>
                  <a:lnTo>
                    <a:pt x="425" y="1156"/>
                  </a:lnTo>
                  <a:lnTo>
                    <a:pt x="432" y="1155"/>
                  </a:lnTo>
                  <a:lnTo>
                    <a:pt x="445" y="1150"/>
                  </a:lnTo>
                  <a:lnTo>
                    <a:pt x="457" y="1144"/>
                  </a:lnTo>
                  <a:lnTo>
                    <a:pt x="468" y="1135"/>
                  </a:lnTo>
                  <a:lnTo>
                    <a:pt x="476" y="1125"/>
                  </a:lnTo>
                  <a:lnTo>
                    <a:pt x="483" y="1111"/>
                  </a:lnTo>
                  <a:lnTo>
                    <a:pt x="488" y="1098"/>
                  </a:lnTo>
                  <a:lnTo>
                    <a:pt x="489" y="1091"/>
                  </a:lnTo>
                  <a:lnTo>
                    <a:pt x="489" y="1084"/>
                  </a:lnTo>
                  <a:lnTo>
                    <a:pt x="489" y="73"/>
                  </a:lnTo>
                  <a:lnTo>
                    <a:pt x="489" y="73"/>
                  </a:lnTo>
                  <a:lnTo>
                    <a:pt x="489" y="66"/>
                  </a:lnTo>
                  <a:lnTo>
                    <a:pt x="488" y="59"/>
                  </a:lnTo>
                  <a:lnTo>
                    <a:pt x="483" y="45"/>
                  </a:lnTo>
                  <a:lnTo>
                    <a:pt x="476" y="33"/>
                  </a:lnTo>
                  <a:lnTo>
                    <a:pt x="468" y="22"/>
                  </a:lnTo>
                  <a:lnTo>
                    <a:pt x="457" y="13"/>
                  </a:lnTo>
                  <a:lnTo>
                    <a:pt x="445" y="6"/>
                  </a:lnTo>
                  <a:lnTo>
                    <a:pt x="432" y="3"/>
                  </a:lnTo>
                  <a:lnTo>
                    <a:pt x="425" y="1"/>
                  </a:lnTo>
                  <a:lnTo>
                    <a:pt x="416" y="0"/>
                  </a:lnTo>
                  <a:lnTo>
                    <a:pt x="416" y="0"/>
                  </a:lnTo>
                  <a:close/>
                  <a:moveTo>
                    <a:pt x="72" y="64"/>
                  </a:moveTo>
                  <a:lnTo>
                    <a:pt x="416" y="64"/>
                  </a:lnTo>
                  <a:lnTo>
                    <a:pt x="416" y="64"/>
                  </a:lnTo>
                  <a:lnTo>
                    <a:pt x="420" y="65"/>
                  </a:lnTo>
                  <a:lnTo>
                    <a:pt x="423" y="66"/>
                  </a:lnTo>
                  <a:lnTo>
                    <a:pt x="426" y="70"/>
                  </a:lnTo>
                  <a:lnTo>
                    <a:pt x="426" y="73"/>
                  </a:lnTo>
                  <a:lnTo>
                    <a:pt x="426" y="141"/>
                  </a:lnTo>
                  <a:lnTo>
                    <a:pt x="63" y="14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8" y="65"/>
                  </a:lnTo>
                  <a:lnTo>
                    <a:pt x="72" y="64"/>
                  </a:lnTo>
                  <a:lnTo>
                    <a:pt x="72" y="64"/>
                  </a:lnTo>
                  <a:close/>
                  <a:moveTo>
                    <a:pt x="63" y="371"/>
                  </a:moveTo>
                  <a:lnTo>
                    <a:pt x="63" y="329"/>
                  </a:lnTo>
                  <a:lnTo>
                    <a:pt x="422" y="329"/>
                  </a:lnTo>
                  <a:lnTo>
                    <a:pt x="422" y="371"/>
                  </a:lnTo>
                  <a:lnTo>
                    <a:pt x="63" y="371"/>
                  </a:lnTo>
                  <a:close/>
                  <a:moveTo>
                    <a:pt x="63" y="269"/>
                  </a:moveTo>
                  <a:lnTo>
                    <a:pt x="63" y="227"/>
                  </a:lnTo>
                  <a:lnTo>
                    <a:pt x="422" y="227"/>
                  </a:lnTo>
                  <a:lnTo>
                    <a:pt x="422" y="269"/>
                  </a:lnTo>
                  <a:lnTo>
                    <a:pt x="63" y="269"/>
                  </a:lnTo>
                  <a:close/>
                  <a:moveTo>
                    <a:pt x="416" y="1093"/>
                  </a:moveTo>
                  <a:lnTo>
                    <a:pt x="72" y="1093"/>
                  </a:lnTo>
                  <a:lnTo>
                    <a:pt x="72" y="1093"/>
                  </a:lnTo>
                  <a:lnTo>
                    <a:pt x="68" y="1092"/>
                  </a:lnTo>
                  <a:lnTo>
                    <a:pt x="66" y="1090"/>
                  </a:lnTo>
                  <a:lnTo>
                    <a:pt x="63" y="1087"/>
                  </a:lnTo>
                  <a:lnTo>
                    <a:pt x="63" y="1084"/>
                  </a:lnTo>
                  <a:lnTo>
                    <a:pt x="63" y="1029"/>
                  </a:lnTo>
                  <a:lnTo>
                    <a:pt x="426" y="1029"/>
                  </a:lnTo>
                  <a:lnTo>
                    <a:pt x="426" y="1084"/>
                  </a:lnTo>
                  <a:lnTo>
                    <a:pt x="426" y="1084"/>
                  </a:lnTo>
                  <a:lnTo>
                    <a:pt x="426" y="1087"/>
                  </a:lnTo>
                  <a:lnTo>
                    <a:pt x="423" y="1090"/>
                  </a:lnTo>
                  <a:lnTo>
                    <a:pt x="420" y="1092"/>
                  </a:lnTo>
                  <a:lnTo>
                    <a:pt x="416" y="1093"/>
                  </a:lnTo>
                  <a:lnTo>
                    <a:pt x="416" y="1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</p:grpSp>
      <p:pic>
        <p:nvPicPr>
          <p:cNvPr id="69" name="Picture 6" descr="Icons_file_001_Agent.png">
            <a:extLst>
              <a:ext uri="{FF2B5EF4-FFF2-40B4-BE49-F238E27FC236}">
                <a16:creationId xmlns:a16="http://schemas.microsoft.com/office/drawing/2014/main" id="{BBDFFFF2-228A-429F-A104-ED023FF3D93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735" y="1690117"/>
            <a:ext cx="598150" cy="598150"/>
          </a:xfrm>
          <a:prstGeom prst="rect">
            <a:avLst/>
          </a:prstGeom>
        </p:spPr>
      </p:pic>
      <p:pic>
        <p:nvPicPr>
          <p:cNvPr id="70" name="Picture 6" descr="Icons_file_001_Agent.png">
            <a:extLst>
              <a:ext uri="{FF2B5EF4-FFF2-40B4-BE49-F238E27FC236}">
                <a16:creationId xmlns:a16="http://schemas.microsoft.com/office/drawing/2014/main" id="{EF735D5D-A8C8-4119-AD7A-31F6AE1CE03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7919" y="1704762"/>
            <a:ext cx="598150" cy="598150"/>
          </a:xfrm>
          <a:prstGeom prst="rect">
            <a:avLst/>
          </a:prstGeom>
        </p:spPr>
      </p:pic>
      <p:pic>
        <p:nvPicPr>
          <p:cNvPr id="71" name="Picture 6" descr="Icons_file_001_Agent.png">
            <a:extLst>
              <a:ext uri="{FF2B5EF4-FFF2-40B4-BE49-F238E27FC236}">
                <a16:creationId xmlns:a16="http://schemas.microsoft.com/office/drawing/2014/main" id="{319A909E-1C6A-49E1-BC4C-C340D0FE17B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1164" y="1700830"/>
            <a:ext cx="598150" cy="598150"/>
          </a:xfrm>
          <a:prstGeom prst="rect">
            <a:avLst/>
          </a:prstGeom>
        </p:spPr>
      </p:pic>
      <p:pic>
        <p:nvPicPr>
          <p:cNvPr id="72" name="Picture 6" descr="Icons_file_001_Agent.png">
            <a:extLst>
              <a:ext uri="{FF2B5EF4-FFF2-40B4-BE49-F238E27FC236}">
                <a16:creationId xmlns:a16="http://schemas.microsoft.com/office/drawing/2014/main" id="{5020974B-EB1B-4D02-8C29-43B80BAD1C57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819" y="3694237"/>
            <a:ext cx="598150" cy="598150"/>
          </a:xfrm>
          <a:prstGeom prst="rect">
            <a:avLst/>
          </a:prstGeom>
        </p:spPr>
      </p:pic>
      <p:pic>
        <p:nvPicPr>
          <p:cNvPr id="73" name="Picture 6" descr="Icons_file_001_Agent.png">
            <a:extLst>
              <a:ext uri="{FF2B5EF4-FFF2-40B4-BE49-F238E27FC236}">
                <a16:creationId xmlns:a16="http://schemas.microsoft.com/office/drawing/2014/main" id="{8A1994EA-2663-4EEB-B0F0-B8AECE92535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8273" y="3688441"/>
            <a:ext cx="598150" cy="598150"/>
          </a:xfrm>
          <a:prstGeom prst="rect">
            <a:avLst/>
          </a:prstGeom>
        </p:spPr>
      </p:pic>
      <p:pic>
        <p:nvPicPr>
          <p:cNvPr id="74" name="Picture 6" descr="Icons_file_001_Agent.png">
            <a:extLst>
              <a:ext uri="{FF2B5EF4-FFF2-40B4-BE49-F238E27FC236}">
                <a16:creationId xmlns:a16="http://schemas.microsoft.com/office/drawing/2014/main" id="{1336F770-D2AC-4F27-8FA9-D9CD0779923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1164" y="3696623"/>
            <a:ext cx="598150" cy="598150"/>
          </a:xfrm>
          <a:prstGeom prst="rect">
            <a:avLst/>
          </a:prstGeom>
        </p:spPr>
      </p:pic>
      <p:sp>
        <p:nvSpPr>
          <p:cNvPr id="75" name="Textfeld 31">
            <a:extLst>
              <a:ext uri="{FF2B5EF4-FFF2-40B4-BE49-F238E27FC236}">
                <a16:creationId xmlns:a16="http://schemas.microsoft.com/office/drawing/2014/main" id="{C4877A91-AF66-49CE-91F9-7DC0354B8197}"/>
              </a:ext>
            </a:extLst>
          </p:cNvPr>
          <p:cNvSpPr txBox="1"/>
          <p:nvPr/>
        </p:nvSpPr>
        <p:spPr>
          <a:xfrm>
            <a:off x="272868" y="585473"/>
            <a:ext cx="2479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1519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4B9E4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Microsoft Azure </a:t>
            </a:r>
          </a:p>
        </p:txBody>
      </p:sp>
      <p:sp>
        <p:nvSpPr>
          <p:cNvPr id="76" name="Abgerundetes Rechteck 15">
            <a:extLst>
              <a:ext uri="{FF2B5EF4-FFF2-40B4-BE49-F238E27FC236}">
                <a16:creationId xmlns:a16="http://schemas.microsoft.com/office/drawing/2014/main" id="{0897FCD2-06BA-4520-8391-EC2FE5C0484B}"/>
              </a:ext>
            </a:extLst>
          </p:cNvPr>
          <p:cNvSpPr/>
          <p:nvPr/>
        </p:nvSpPr>
        <p:spPr>
          <a:xfrm>
            <a:off x="5491992" y="1074609"/>
            <a:ext cx="1921559" cy="1207837"/>
          </a:xfrm>
          <a:prstGeom prst="roundRect">
            <a:avLst/>
          </a:prstGeom>
          <a:solidFill>
            <a:srgbClr val="0B606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1519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68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le-GroteskNor"/>
              <a:ea typeface="+mn-ea"/>
              <a:cs typeface="+mn-cs"/>
            </a:endParaRPr>
          </a:p>
        </p:txBody>
      </p:sp>
      <p:grpSp>
        <p:nvGrpSpPr>
          <p:cNvPr id="77" name="Gruppieren 6">
            <a:extLst>
              <a:ext uri="{FF2B5EF4-FFF2-40B4-BE49-F238E27FC236}">
                <a16:creationId xmlns:a16="http://schemas.microsoft.com/office/drawing/2014/main" id="{D57A3806-98BE-49EE-B9F3-35F2BDAE9168}"/>
              </a:ext>
            </a:extLst>
          </p:cNvPr>
          <p:cNvGrpSpPr/>
          <p:nvPr/>
        </p:nvGrpSpPr>
        <p:grpSpPr>
          <a:xfrm>
            <a:off x="5714932" y="1240075"/>
            <a:ext cx="1475678" cy="826347"/>
            <a:chOff x="5748714" y="1987518"/>
            <a:chExt cx="1475678" cy="826347"/>
          </a:xfrm>
        </p:grpSpPr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B7B7A319-B837-4F3A-B392-35266FD395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48714" y="1987518"/>
              <a:ext cx="344559" cy="814467"/>
            </a:xfrm>
            <a:custGeom>
              <a:avLst/>
              <a:gdLst>
                <a:gd name="T0" fmla="*/ 266 w 305"/>
                <a:gd name="T1" fmla="*/ 87 h 720"/>
                <a:gd name="T2" fmla="*/ 266 w 305"/>
                <a:gd name="T3" fmla="*/ 87 h 720"/>
                <a:gd name="T4" fmla="*/ 39 w 305"/>
                <a:gd name="T5" fmla="*/ 87 h 720"/>
                <a:gd name="T6" fmla="*/ 39 w 305"/>
                <a:gd name="T7" fmla="*/ 45 h 720"/>
                <a:gd name="T8" fmla="*/ 45 w 305"/>
                <a:gd name="T9" fmla="*/ 40 h 720"/>
                <a:gd name="T10" fmla="*/ 260 w 305"/>
                <a:gd name="T11" fmla="*/ 40 h 720"/>
                <a:gd name="T12" fmla="*/ 266 w 305"/>
                <a:gd name="T13" fmla="*/ 45 h 720"/>
                <a:gd name="T14" fmla="*/ 266 w 305"/>
                <a:gd name="T15" fmla="*/ 87 h 720"/>
                <a:gd name="T16" fmla="*/ 266 w 305"/>
                <a:gd name="T17" fmla="*/ 675 h 720"/>
                <a:gd name="T18" fmla="*/ 266 w 305"/>
                <a:gd name="T19" fmla="*/ 675 h 720"/>
                <a:gd name="T20" fmla="*/ 260 w 305"/>
                <a:gd name="T21" fmla="*/ 681 h 720"/>
                <a:gd name="T22" fmla="*/ 45 w 305"/>
                <a:gd name="T23" fmla="*/ 681 h 720"/>
                <a:gd name="T24" fmla="*/ 39 w 305"/>
                <a:gd name="T25" fmla="*/ 675 h 720"/>
                <a:gd name="T26" fmla="*/ 39 w 305"/>
                <a:gd name="T27" fmla="*/ 641 h 720"/>
                <a:gd name="T28" fmla="*/ 266 w 305"/>
                <a:gd name="T29" fmla="*/ 641 h 720"/>
                <a:gd name="T30" fmla="*/ 266 w 305"/>
                <a:gd name="T31" fmla="*/ 675 h 720"/>
                <a:gd name="T32" fmla="*/ 39 w 305"/>
                <a:gd name="T33" fmla="*/ 204 h 720"/>
                <a:gd name="T34" fmla="*/ 39 w 305"/>
                <a:gd name="T35" fmla="*/ 204 h 720"/>
                <a:gd name="T36" fmla="*/ 264 w 305"/>
                <a:gd name="T37" fmla="*/ 204 h 720"/>
                <a:gd name="T38" fmla="*/ 264 w 305"/>
                <a:gd name="T39" fmla="*/ 231 h 720"/>
                <a:gd name="T40" fmla="*/ 39 w 305"/>
                <a:gd name="T41" fmla="*/ 231 h 720"/>
                <a:gd name="T42" fmla="*/ 39 w 305"/>
                <a:gd name="T43" fmla="*/ 204 h 720"/>
                <a:gd name="T44" fmla="*/ 39 w 305"/>
                <a:gd name="T45" fmla="*/ 141 h 720"/>
                <a:gd name="T46" fmla="*/ 39 w 305"/>
                <a:gd name="T47" fmla="*/ 141 h 720"/>
                <a:gd name="T48" fmla="*/ 264 w 305"/>
                <a:gd name="T49" fmla="*/ 141 h 720"/>
                <a:gd name="T50" fmla="*/ 264 w 305"/>
                <a:gd name="T51" fmla="*/ 167 h 720"/>
                <a:gd name="T52" fmla="*/ 39 w 305"/>
                <a:gd name="T53" fmla="*/ 167 h 720"/>
                <a:gd name="T54" fmla="*/ 39 w 305"/>
                <a:gd name="T55" fmla="*/ 141 h 720"/>
                <a:gd name="T56" fmla="*/ 260 w 305"/>
                <a:gd name="T57" fmla="*/ 0 h 720"/>
                <a:gd name="T58" fmla="*/ 260 w 305"/>
                <a:gd name="T59" fmla="*/ 0 h 720"/>
                <a:gd name="T60" fmla="*/ 45 w 305"/>
                <a:gd name="T61" fmla="*/ 0 h 720"/>
                <a:gd name="T62" fmla="*/ 0 w 305"/>
                <a:gd name="T63" fmla="*/ 45 h 720"/>
                <a:gd name="T64" fmla="*/ 0 w 305"/>
                <a:gd name="T65" fmla="*/ 675 h 720"/>
                <a:gd name="T66" fmla="*/ 45 w 305"/>
                <a:gd name="T67" fmla="*/ 720 h 720"/>
                <a:gd name="T68" fmla="*/ 260 w 305"/>
                <a:gd name="T69" fmla="*/ 720 h 720"/>
                <a:gd name="T70" fmla="*/ 305 w 305"/>
                <a:gd name="T71" fmla="*/ 675 h 720"/>
                <a:gd name="T72" fmla="*/ 305 w 305"/>
                <a:gd name="T73" fmla="*/ 45 h 720"/>
                <a:gd name="T74" fmla="*/ 260 w 305"/>
                <a:gd name="T75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05" h="720">
                  <a:moveTo>
                    <a:pt x="266" y="87"/>
                  </a:moveTo>
                  <a:lnTo>
                    <a:pt x="266" y="87"/>
                  </a:lnTo>
                  <a:lnTo>
                    <a:pt x="39" y="87"/>
                  </a:lnTo>
                  <a:lnTo>
                    <a:pt x="39" y="45"/>
                  </a:lnTo>
                  <a:cubicBezTo>
                    <a:pt x="39" y="42"/>
                    <a:pt x="42" y="40"/>
                    <a:pt x="45" y="40"/>
                  </a:cubicBezTo>
                  <a:lnTo>
                    <a:pt x="260" y="40"/>
                  </a:lnTo>
                  <a:cubicBezTo>
                    <a:pt x="263" y="40"/>
                    <a:pt x="266" y="42"/>
                    <a:pt x="266" y="45"/>
                  </a:cubicBezTo>
                  <a:lnTo>
                    <a:pt x="266" y="87"/>
                  </a:lnTo>
                  <a:close/>
                  <a:moveTo>
                    <a:pt x="266" y="675"/>
                  </a:moveTo>
                  <a:lnTo>
                    <a:pt x="266" y="675"/>
                  </a:lnTo>
                  <a:cubicBezTo>
                    <a:pt x="266" y="678"/>
                    <a:pt x="263" y="681"/>
                    <a:pt x="260" y="681"/>
                  </a:cubicBezTo>
                  <a:lnTo>
                    <a:pt x="45" y="681"/>
                  </a:lnTo>
                  <a:cubicBezTo>
                    <a:pt x="42" y="681"/>
                    <a:pt x="39" y="678"/>
                    <a:pt x="39" y="675"/>
                  </a:cubicBezTo>
                  <a:lnTo>
                    <a:pt x="39" y="641"/>
                  </a:lnTo>
                  <a:lnTo>
                    <a:pt x="266" y="641"/>
                  </a:lnTo>
                  <a:lnTo>
                    <a:pt x="266" y="675"/>
                  </a:lnTo>
                  <a:close/>
                  <a:moveTo>
                    <a:pt x="39" y="204"/>
                  </a:moveTo>
                  <a:lnTo>
                    <a:pt x="39" y="204"/>
                  </a:lnTo>
                  <a:lnTo>
                    <a:pt x="264" y="204"/>
                  </a:lnTo>
                  <a:lnTo>
                    <a:pt x="264" y="231"/>
                  </a:lnTo>
                  <a:lnTo>
                    <a:pt x="39" y="231"/>
                  </a:lnTo>
                  <a:lnTo>
                    <a:pt x="39" y="204"/>
                  </a:lnTo>
                  <a:close/>
                  <a:moveTo>
                    <a:pt x="39" y="141"/>
                  </a:moveTo>
                  <a:lnTo>
                    <a:pt x="39" y="141"/>
                  </a:lnTo>
                  <a:lnTo>
                    <a:pt x="264" y="141"/>
                  </a:lnTo>
                  <a:lnTo>
                    <a:pt x="264" y="167"/>
                  </a:lnTo>
                  <a:lnTo>
                    <a:pt x="39" y="167"/>
                  </a:lnTo>
                  <a:lnTo>
                    <a:pt x="39" y="141"/>
                  </a:lnTo>
                  <a:close/>
                  <a:moveTo>
                    <a:pt x="260" y="0"/>
                  </a:moveTo>
                  <a:lnTo>
                    <a:pt x="260" y="0"/>
                  </a:lnTo>
                  <a:lnTo>
                    <a:pt x="45" y="0"/>
                  </a:lnTo>
                  <a:cubicBezTo>
                    <a:pt x="20" y="0"/>
                    <a:pt x="0" y="20"/>
                    <a:pt x="0" y="45"/>
                  </a:cubicBezTo>
                  <a:lnTo>
                    <a:pt x="0" y="675"/>
                  </a:lnTo>
                  <a:cubicBezTo>
                    <a:pt x="0" y="700"/>
                    <a:pt x="20" y="720"/>
                    <a:pt x="45" y="720"/>
                  </a:cubicBezTo>
                  <a:lnTo>
                    <a:pt x="260" y="720"/>
                  </a:lnTo>
                  <a:cubicBezTo>
                    <a:pt x="285" y="720"/>
                    <a:pt x="305" y="700"/>
                    <a:pt x="305" y="675"/>
                  </a:cubicBezTo>
                  <a:lnTo>
                    <a:pt x="305" y="45"/>
                  </a:lnTo>
                  <a:cubicBezTo>
                    <a:pt x="305" y="20"/>
                    <a:pt x="285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id="{BDBEC5EA-EF58-4548-9C98-3EC823E4A7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79833" y="1999398"/>
              <a:ext cx="344559" cy="814467"/>
            </a:xfrm>
            <a:custGeom>
              <a:avLst/>
              <a:gdLst>
                <a:gd name="T0" fmla="*/ 266 w 305"/>
                <a:gd name="T1" fmla="*/ 87 h 720"/>
                <a:gd name="T2" fmla="*/ 266 w 305"/>
                <a:gd name="T3" fmla="*/ 87 h 720"/>
                <a:gd name="T4" fmla="*/ 39 w 305"/>
                <a:gd name="T5" fmla="*/ 87 h 720"/>
                <a:gd name="T6" fmla="*/ 39 w 305"/>
                <a:gd name="T7" fmla="*/ 45 h 720"/>
                <a:gd name="T8" fmla="*/ 45 w 305"/>
                <a:gd name="T9" fmla="*/ 40 h 720"/>
                <a:gd name="T10" fmla="*/ 260 w 305"/>
                <a:gd name="T11" fmla="*/ 40 h 720"/>
                <a:gd name="T12" fmla="*/ 266 w 305"/>
                <a:gd name="T13" fmla="*/ 45 h 720"/>
                <a:gd name="T14" fmla="*/ 266 w 305"/>
                <a:gd name="T15" fmla="*/ 87 h 720"/>
                <a:gd name="T16" fmla="*/ 266 w 305"/>
                <a:gd name="T17" fmla="*/ 675 h 720"/>
                <a:gd name="T18" fmla="*/ 266 w 305"/>
                <a:gd name="T19" fmla="*/ 675 h 720"/>
                <a:gd name="T20" fmla="*/ 260 w 305"/>
                <a:gd name="T21" fmla="*/ 681 h 720"/>
                <a:gd name="T22" fmla="*/ 45 w 305"/>
                <a:gd name="T23" fmla="*/ 681 h 720"/>
                <a:gd name="T24" fmla="*/ 39 w 305"/>
                <a:gd name="T25" fmla="*/ 675 h 720"/>
                <a:gd name="T26" fmla="*/ 39 w 305"/>
                <a:gd name="T27" fmla="*/ 641 h 720"/>
                <a:gd name="T28" fmla="*/ 266 w 305"/>
                <a:gd name="T29" fmla="*/ 641 h 720"/>
                <a:gd name="T30" fmla="*/ 266 w 305"/>
                <a:gd name="T31" fmla="*/ 675 h 720"/>
                <a:gd name="T32" fmla="*/ 39 w 305"/>
                <a:gd name="T33" fmla="*/ 204 h 720"/>
                <a:gd name="T34" fmla="*/ 39 w 305"/>
                <a:gd name="T35" fmla="*/ 204 h 720"/>
                <a:gd name="T36" fmla="*/ 264 w 305"/>
                <a:gd name="T37" fmla="*/ 204 h 720"/>
                <a:gd name="T38" fmla="*/ 264 w 305"/>
                <a:gd name="T39" fmla="*/ 231 h 720"/>
                <a:gd name="T40" fmla="*/ 39 w 305"/>
                <a:gd name="T41" fmla="*/ 231 h 720"/>
                <a:gd name="T42" fmla="*/ 39 w 305"/>
                <a:gd name="T43" fmla="*/ 204 h 720"/>
                <a:gd name="T44" fmla="*/ 39 w 305"/>
                <a:gd name="T45" fmla="*/ 141 h 720"/>
                <a:gd name="T46" fmla="*/ 39 w 305"/>
                <a:gd name="T47" fmla="*/ 141 h 720"/>
                <a:gd name="T48" fmla="*/ 264 w 305"/>
                <a:gd name="T49" fmla="*/ 141 h 720"/>
                <a:gd name="T50" fmla="*/ 264 w 305"/>
                <a:gd name="T51" fmla="*/ 167 h 720"/>
                <a:gd name="T52" fmla="*/ 39 w 305"/>
                <a:gd name="T53" fmla="*/ 167 h 720"/>
                <a:gd name="T54" fmla="*/ 39 w 305"/>
                <a:gd name="T55" fmla="*/ 141 h 720"/>
                <a:gd name="T56" fmla="*/ 260 w 305"/>
                <a:gd name="T57" fmla="*/ 0 h 720"/>
                <a:gd name="T58" fmla="*/ 260 w 305"/>
                <a:gd name="T59" fmla="*/ 0 h 720"/>
                <a:gd name="T60" fmla="*/ 45 w 305"/>
                <a:gd name="T61" fmla="*/ 0 h 720"/>
                <a:gd name="T62" fmla="*/ 0 w 305"/>
                <a:gd name="T63" fmla="*/ 45 h 720"/>
                <a:gd name="T64" fmla="*/ 0 w 305"/>
                <a:gd name="T65" fmla="*/ 675 h 720"/>
                <a:gd name="T66" fmla="*/ 45 w 305"/>
                <a:gd name="T67" fmla="*/ 720 h 720"/>
                <a:gd name="T68" fmla="*/ 260 w 305"/>
                <a:gd name="T69" fmla="*/ 720 h 720"/>
                <a:gd name="T70" fmla="*/ 305 w 305"/>
                <a:gd name="T71" fmla="*/ 675 h 720"/>
                <a:gd name="T72" fmla="*/ 305 w 305"/>
                <a:gd name="T73" fmla="*/ 45 h 720"/>
                <a:gd name="T74" fmla="*/ 260 w 305"/>
                <a:gd name="T75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05" h="720">
                  <a:moveTo>
                    <a:pt x="266" y="87"/>
                  </a:moveTo>
                  <a:lnTo>
                    <a:pt x="266" y="87"/>
                  </a:lnTo>
                  <a:lnTo>
                    <a:pt x="39" y="87"/>
                  </a:lnTo>
                  <a:lnTo>
                    <a:pt x="39" y="45"/>
                  </a:lnTo>
                  <a:cubicBezTo>
                    <a:pt x="39" y="42"/>
                    <a:pt x="42" y="40"/>
                    <a:pt x="45" y="40"/>
                  </a:cubicBezTo>
                  <a:lnTo>
                    <a:pt x="260" y="40"/>
                  </a:lnTo>
                  <a:cubicBezTo>
                    <a:pt x="263" y="40"/>
                    <a:pt x="266" y="42"/>
                    <a:pt x="266" y="45"/>
                  </a:cubicBezTo>
                  <a:lnTo>
                    <a:pt x="266" y="87"/>
                  </a:lnTo>
                  <a:close/>
                  <a:moveTo>
                    <a:pt x="266" y="675"/>
                  </a:moveTo>
                  <a:lnTo>
                    <a:pt x="266" y="675"/>
                  </a:lnTo>
                  <a:cubicBezTo>
                    <a:pt x="266" y="678"/>
                    <a:pt x="263" y="681"/>
                    <a:pt x="260" y="681"/>
                  </a:cubicBezTo>
                  <a:lnTo>
                    <a:pt x="45" y="681"/>
                  </a:lnTo>
                  <a:cubicBezTo>
                    <a:pt x="42" y="681"/>
                    <a:pt x="39" y="678"/>
                    <a:pt x="39" y="675"/>
                  </a:cubicBezTo>
                  <a:lnTo>
                    <a:pt x="39" y="641"/>
                  </a:lnTo>
                  <a:lnTo>
                    <a:pt x="266" y="641"/>
                  </a:lnTo>
                  <a:lnTo>
                    <a:pt x="266" y="675"/>
                  </a:lnTo>
                  <a:close/>
                  <a:moveTo>
                    <a:pt x="39" y="204"/>
                  </a:moveTo>
                  <a:lnTo>
                    <a:pt x="39" y="204"/>
                  </a:lnTo>
                  <a:lnTo>
                    <a:pt x="264" y="204"/>
                  </a:lnTo>
                  <a:lnTo>
                    <a:pt x="264" y="231"/>
                  </a:lnTo>
                  <a:lnTo>
                    <a:pt x="39" y="231"/>
                  </a:lnTo>
                  <a:lnTo>
                    <a:pt x="39" y="204"/>
                  </a:lnTo>
                  <a:close/>
                  <a:moveTo>
                    <a:pt x="39" y="141"/>
                  </a:moveTo>
                  <a:lnTo>
                    <a:pt x="39" y="141"/>
                  </a:lnTo>
                  <a:lnTo>
                    <a:pt x="264" y="141"/>
                  </a:lnTo>
                  <a:lnTo>
                    <a:pt x="264" y="167"/>
                  </a:lnTo>
                  <a:lnTo>
                    <a:pt x="39" y="167"/>
                  </a:lnTo>
                  <a:lnTo>
                    <a:pt x="39" y="141"/>
                  </a:lnTo>
                  <a:close/>
                  <a:moveTo>
                    <a:pt x="260" y="0"/>
                  </a:moveTo>
                  <a:lnTo>
                    <a:pt x="260" y="0"/>
                  </a:lnTo>
                  <a:lnTo>
                    <a:pt x="45" y="0"/>
                  </a:lnTo>
                  <a:cubicBezTo>
                    <a:pt x="20" y="0"/>
                    <a:pt x="0" y="20"/>
                    <a:pt x="0" y="45"/>
                  </a:cubicBezTo>
                  <a:lnTo>
                    <a:pt x="0" y="675"/>
                  </a:lnTo>
                  <a:cubicBezTo>
                    <a:pt x="0" y="700"/>
                    <a:pt x="20" y="720"/>
                    <a:pt x="45" y="720"/>
                  </a:cubicBezTo>
                  <a:lnTo>
                    <a:pt x="260" y="720"/>
                  </a:lnTo>
                  <a:cubicBezTo>
                    <a:pt x="285" y="720"/>
                    <a:pt x="305" y="700"/>
                    <a:pt x="305" y="675"/>
                  </a:cubicBezTo>
                  <a:lnTo>
                    <a:pt x="305" y="45"/>
                  </a:lnTo>
                  <a:cubicBezTo>
                    <a:pt x="305" y="20"/>
                    <a:pt x="285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80" name="Freeform 5">
              <a:extLst>
                <a:ext uri="{FF2B5EF4-FFF2-40B4-BE49-F238E27FC236}">
                  <a16:creationId xmlns:a16="http://schemas.microsoft.com/office/drawing/2014/main" id="{63089754-5902-493E-B45C-BA47FB0FC3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13519" y="1987518"/>
              <a:ext cx="344559" cy="814467"/>
            </a:xfrm>
            <a:custGeom>
              <a:avLst/>
              <a:gdLst>
                <a:gd name="T0" fmla="*/ 266 w 305"/>
                <a:gd name="T1" fmla="*/ 87 h 720"/>
                <a:gd name="T2" fmla="*/ 266 w 305"/>
                <a:gd name="T3" fmla="*/ 87 h 720"/>
                <a:gd name="T4" fmla="*/ 39 w 305"/>
                <a:gd name="T5" fmla="*/ 87 h 720"/>
                <a:gd name="T6" fmla="*/ 39 w 305"/>
                <a:gd name="T7" fmla="*/ 45 h 720"/>
                <a:gd name="T8" fmla="*/ 45 w 305"/>
                <a:gd name="T9" fmla="*/ 40 h 720"/>
                <a:gd name="T10" fmla="*/ 260 w 305"/>
                <a:gd name="T11" fmla="*/ 40 h 720"/>
                <a:gd name="T12" fmla="*/ 266 w 305"/>
                <a:gd name="T13" fmla="*/ 45 h 720"/>
                <a:gd name="T14" fmla="*/ 266 w 305"/>
                <a:gd name="T15" fmla="*/ 87 h 720"/>
                <a:gd name="T16" fmla="*/ 266 w 305"/>
                <a:gd name="T17" fmla="*/ 675 h 720"/>
                <a:gd name="T18" fmla="*/ 266 w 305"/>
                <a:gd name="T19" fmla="*/ 675 h 720"/>
                <a:gd name="T20" fmla="*/ 260 w 305"/>
                <a:gd name="T21" fmla="*/ 681 h 720"/>
                <a:gd name="T22" fmla="*/ 45 w 305"/>
                <a:gd name="T23" fmla="*/ 681 h 720"/>
                <a:gd name="T24" fmla="*/ 39 w 305"/>
                <a:gd name="T25" fmla="*/ 675 h 720"/>
                <a:gd name="T26" fmla="*/ 39 w 305"/>
                <a:gd name="T27" fmla="*/ 641 h 720"/>
                <a:gd name="T28" fmla="*/ 266 w 305"/>
                <a:gd name="T29" fmla="*/ 641 h 720"/>
                <a:gd name="T30" fmla="*/ 266 w 305"/>
                <a:gd name="T31" fmla="*/ 675 h 720"/>
                <a:gd name="T32" fmla="*/ 39 w 305"/>
                <a:gd name="T33" fmla="*/ 204 h 720"/>
                <a:gd name="T34" fmla="*/ 39 w 305"/>
                <a:gd name="T35" fmla="*/ 204 h 720"/>
                <a:gd name="T36" fmla="*/ 264 w 305"/>
                <a:gd name="T37" fmla="*/ 204 h 720"/>
                <a:gd name="T38" fmla="*/ 264 w 305"/>
                <a:gd name="T39" fmla="*/ 231 h 720"/>
                <a:gd name="T40" fmla="*/ 39 w 305"/>
                <a:gd name="T41" fmla="*/ 231 h 720"/>
                <a:gd name="T42" fmla="*/ 39 w 305"/>
                <a:gd name="T43" fmla="*/ 204 h 720"/>
                <a:gd name="T44" fmla="*/ 39 w 305"/>
                <a:gd name="T45" fmla="*/ 141 h 720"/>
                <a:gd name="T46" fmla="*/ 39 w 305"/>
                <a:gd name="T47" fmla="*/ 141 h 720"/>
                <a:gd name="T48" fmla="*/ 264 w 305"/>
                <a:gd name="T49" fmla="*/ 141 h 720"/>
                <a:gd name="T50" fmla="*/ 264 w 305"/>
                <a:gd name="T51" fmla="*/ 167 h 720"/>
                <a:gd name="T52" fmla="*/ 39 w 305"/>
                <a:gd name="T53" fmla="*/ 167 h 720"/>
                <a:gd name="T54" fmla="*/ 39 w 305"/>
                <a:gd name="T55" fmla="*/ 141 h 720"/>
                <a:gd name="T56" fmla="*/ 260 w 305"/>
                <a:gd name="T57" fmla="*/ 0 h 720"/>
                <a:gd name="T58" fmla="*/ 260 w 305"/>
                <a:gd name="T59" fmla="*/ 0 h 720"/>
                <a:gd name="T60" fmla="*/ 45 w 305"/>
                <a:gd name="T61" fmla="*/ 0 h 720"/>
                <a:gd name="T62" fmla="*/ 0 w 305"/>
                <a:gd name="T63" fmla="*/ 45 h 720"/>
                <a:gd name="T64" fmla="*/ 0 w 305"/>
                <a:gd name="T65" fmla="*/ 675 h 720"/>
                <a:gd name="T66" fmla="*/ 45 w 305"/>
                <a:gd name="T67" fmla="*/ 720 h 720"/>
                <a:gd name="T68" fmla="*/ 260 w 305"/>
                <a:gd name="T69" fmla="*/ 720 h 720"/>
                <a:gd name="T70" fmla="*/ 305 w 305"/>
                <a:gd name="T71" fmla="*/ 675 h 720"/>
                <a:gd name="T72" fmla="*/ 305 w 305"/>
                <a:gd name="T73" fmla="*/ 45 h 720"/>
                <a:gd name="T74" fmla="*/ 260 w 305"/>
                <a:gd name="T75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05" h="720">
                  <a:moveTo>
                    <a:pt x="266" y="87"/>
                  </a:moveTo>
                  <a:lnTo>
                    <a:pt x="266" y="87"/>
                  </a:lnTo>
                  <a:lnTo>
                    <a:pt x="39" y="87"/>
                  </a:lnTo>
                  <a:lnTo>
                    <a:pt x="39" y="45"/>
                  </a:lnTo>
                  <a:cubicBezTo>
                    <a:pt x="39" y="42"/>
                    <a:pt x="42" y="40"/>
                    <a:pt x="45" y="40"/>
                  </a:cubicBezTo>
                  <a:lnTo>
                    <a:pt x="260" y="40"/>
                  </a:lnTo>
                  <a:cubicBezTo>
                    <a:pt x="263" y="40"/>
                    <a:pt x="266" y="42"/>
                    <a:pt x="266" y="45"/>
                  </a:cubicBezTo>
                  <a:lnTo>
                    <a:pt x="266" y="87"/>
                  </a:lnTo>
                  <a:close/>
                  <a:moveTo>
                    <a:pt x="266" y="675"/>
                  </a:moveTo>
                  <a:lnTo>
                    <a:pt x="266" y="675"/>
                  </a:lnTo>
                  <a:cubicBezTo>
                    <a:pt x="266" y="678"/>
                    <a:pt x="263" y="681"/>
                    <a:pt x="260" y="681"/>
                  </a:cubicBezTo>
                  <a:lnTo>
                    <a:pt x="45" y="681"/>
                  </a:lnTo>
                  <a:cubicBezTo>
                    <a:pt x="42" y="681"/>
                    <a:pt x="39" y="678"/>
                    <a:pt x="39" y="675"/>
                  </a:cubicBezTo>
                  <a:lnTo>
                    <a:pt x="39" y="641"/>
                  </a:lnTo>
                  <a:lnTo>
                    <a:pt x="266" y="641"/>
                  </a:lnTo>
                  <a:lnTo>
                    <a:pt x="266" y="675"/>
                  </a:lnTo>
                  <a:close/>
                  <a:moveTo>
                    <a:pt x="39" y="204"/>
                  </a:moveTo>
                  <a:lnTo>
                    <a:pt x="39" y="204"/>
                  </a:lnTo>
                  <a:lnTo>
                    <a:pt x="264" y="204"/>
                  </a:lnTo>
                  <a:lnTo>
                    <a:pt x="264" y="231"/>
                  </a:lnTo>
                  <a:lnTo>
                    <a:pt x="39" y="231"/>
                  </a:lnTo>
                  <a:lnTo>
                    <a:pt x="39" y="204"/>
                  </a:lnTo>
                  <a:close/>
                  <a:moveTo>
                    <a:pt x="39" y="141"/>
                  </a:moveTo>
                  <a:lnTo>
                    <a:pt x="39" y="141"/>
                  </a:lnTo>
                  <a:lnTo>
                    <a:pt x="264" y="141"/>
                  </a:lnTo>
                  <a:lnTo>
                    <a:pt x="264" y="167"/>
                  </a:lnTo>
                  <a:lnTo>
                    <a:pt x="39" y="167"/>
                  </a:lnTo>
                  <a:lnTo>
                    <a:pt x="39" y="141"/>
                  </a:lnTo>
                  <a:close/>
                  <a:moveTo>
                    <a:pt x="260" y="0"/>
                  </a:moveTo>
                  <a:lnTo>
                    <a:pt x="260" y="0"/>
                  </a:lnTo>
                  <a:lnTo>
                    <a:pt x="45" y="0"/>
                  </a:lnTo>
                  <a:cubicBezTo>
                    <a:pt x="20" y="0"/>
                    <a:pt x="0" y="20"/>
                    <a:pt x="0" y="45"/>
                  </a:cubicBezTo>
                  <a:lnTo>
                    <a:pt x="0" y="675"/>
                  </a:lnTo>
                  <a:cubicBezTo>
                    <a:pt x="0" y="700"/>
                    <a:pt x="20" y="720"/>
                    <a:pt x="45" y="720"/>
                  </a:cubicBezTo>
                  <a:lnTo>
                    <a:pt x="260" y="720"/>
                  </a:lnTo>
                  <a:cubicBezTo>
                    <a:pt x="285" y="720"/>
                    <a:pt x="305" y="700"/>
                    <a:pt x="305" y="675"/>
                  </a:cubicBezTo>
                  <a:lnTo>
                    <a:pt x="305" y="45"/>
                  </a:lnTo>
                  <a:cubicBezTo>
                    <a:pt x="305" y="20"/>
                    <a:pt x="285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</p:grpSp>
      <p:sp>
        <p:nvSpPr>
          <p:cNvPr id="81" name="Textfeld 30">
            <a:extLst>
              <a:ext uri="{FF2B5EF4-FFF2-40B4-BE49-F238E27FC236}">
                <a16:creationId xmlns:a16="http://schemas.microsoft.com/office/drawing/2014/main" id="{A4F45055-A685-4EAE-9965-B2114DE1F447}"/>
              </a:ext>
            </a:extLst>
          </p:cNvPr>
          <p:cNvSpPr txBox="1"/>
          <p:nvPr/>
        </p:nvSpPr>
        <p:spPr>
          <a:xfrm>
            <a:off x="5490482" y="580576"/>
            <a:ext cx="200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1519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B606B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Dynatrace Tenant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DA5AD8D-8872-4D9B-A557-A3925C15F8FF}"/>
              </a:ext>
            </a:extLst>
          </p:cNvPr>
          <p:cNvSpPr/>
          <p:nvPr/>
        </p:nvSpPr>
        <p:spPr>
          <a:xfrm>
            <a:off x="485930" y="5680866"/>
            <a:ext cx="4539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(1)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36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5" grpId="0"/>
      <p:bldP spid="39" grpId="0" animBg="1"/>
      <p:bldP spid="43" grpId="0"/>
      <p:bldP spid="44" grpId="0"/>
      <p:bldP spid="8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Abgerundetes Rechteck 37">
            <a:extLst>
              <a:ext uri="{FF2B5EF4-FFF2-40B4-BE49-F238E27FC236}">
                <a16:creationId xmlns:a16="http://schemas.microsoft.com/office/drawing/2014/main" id="{009938D8-85B4-4DE7-8456-8C14B843211F}"/>
              </a:ext>
            </a:extLst>
          </p:cNvPr>
          <p:cNvSpPr/>
          <p:nvPr/>
        </p:nvSpPr>
        <p:spPr>
          <a:xfrm>
            <a:off x="445591" y="1103184"/>
            <a:ext cx="2016224" cy="3312253"/>
          </a:xfrm>
          <a:prstGeom prst="roundRect">
            <a:avLst/>
          </a:prstGeom>
          <a:solidFill>
            <a:srgbClr val="53BAF2"/>
          </a:solidFill>
          <a:ln w="254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11519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68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le-GroteskNor"/>
              <a:ea typeface="+mn-ea"/>
              <a:cs typeface="+mn-cs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39466C6B-5EFE-4503-A6C7-E84BCB392B44}"/>
              </a:ext>
            </a:extLst>
          </p:cNvPr>
          <p:cNvSpPr/>
          <p:nvPr/>
        </p:nvSpPr>
        <p:spPr>
          <a:xfrm>
            <a:off x="8284223" y="1074609"/>
            <a:ext cx="3710715" cy="52179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9" name="Inhaltsplatzhalter 9">
            <a:extLst>
              <a:ext uri="{FF2B5EF4-FFF2-40B4-BE49-F238E27FC236}">
                <a16:creationId xmlns:a16="http://schemas.microsoft.com/office/drawing/2014/main" id="{760CFE80-68BA-47FF-A161-1421FC4A9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591" y="5089699"/>
            <a:ext cx="7025187" cy="929721"/>
          </a:xfrm>
          <a:prstGeom prst="rect">
            <a:avLst/>
          </a:prstGeom>
          <a:ln>
            <a:solidFill>
              <a:srgbClr val="4B4B4B"/>
            </a:solidFill>
          </a:ln>
        </p:spPr>
      </p:pic>
      <p:cxnSp>
        <p:nvCxnSpPr>
          <p:cNvPr id="50" name="Gerade Verbindung mit Pfeil 10">
            <a:extLst>
              <a:ext uri="{FF2B5EF4-FFF2-40B4-BE49-F238E27FC236}">
                <a16:creationId xmlns:a16="http://schemas.microsoft.com/office/drawing/2014/main" id="{9AC23247-D4F7-47BA-AA72-4DBB386156C9}"/>
              </a:ext>
            </a:extLst>
          </p:cNvPr>
          <p:cNvCxnSpPr>
            <a:cxnSpLocks/>
          </p:cNvCxnSpPr>
          <p:nvPr/>
        </p:nvCxnSpPr>
        <p:spPr>
          <a:xfrm flipH="1">
            <a:off x="2461817" y="4169513"/>
            <a:ext cx="3765502" cy="0"/>
          </a:xfrm>
          <a:prstGeom prst="straightConnector1">
            <a:avLst/>
          </a:prstGeom>
          <a:noFill/>
          <a:ln w="38100" cap="flat" cmpd="sng" algn="ctr">
            <a:solidFill>
              <a:srgbClr val="5FB2BD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51" name="Gewinkelte Verbindung 11">
            <a:extLst>
              <a:ext uri="{FF2B5EF4-FFF2-40B4-BE49-F238E27FC236}">
                <a16:creationId xmlns:a16="http://schemas.microsoft.com/office/drawing/2014/main" id="{394708F6-B4BC-4207-9FE3-E80BDAE9B498}"/>
              </a:ext>
            </a:extLst>
          </p:cNvPr>
          <p:cNvCxnSpPr>
            <a:cxnSpLocks/>
          </p:cNvCxnSpPr>
          <p:nvPr/>
        </p:nvCxnSpPr>
        <p:spPr>
          <a:xfrm flipV="1">
            <a:off x="6486568" y="2294916"/>
            <a:ext cx="757" cy="1044999"/>
          </a:xfrm>
          <a:prstGeom prst="straightConnector1">
            <a:avLst/>
          </a:prstGeom>
          <a:noFill/>
          <a:ln w="38100" cap="flat" cmpd="sng" algn="ctr">
            <a:solidFill>
              <a:srgbClr val="5FB2BD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52" name="Abgerundetes Rechteck 15">
            <a:extLst>
              <a:ext uri="{FF2B5EF4-FFF2-40B4-BE49-F238E27FC236}">
                <a16:creationId xmlns:a16="http://schemas.microsoft.com/office/drawing/2014/main" id="{7ADB130A-88A5-4C07-BCAA-3231B28236B4}"/>
              </a:ext>
            </a:extLst>
          </p:cNvPr>
          <p:cNvSpPr/>
          <p:nvPr/>
        </p:nvSpPr>
        <p:spPr>
          <a:xfrm>
            <a:off x="5491992" y="1074609"/>
            <a:ext cx="1921559" cy="1207837"/>
          </a:xfrm>
          <a:prstGeom prst="roundRect">
            <a:avLst/>
          </a:prstGeom>
          <a:solidFill>
            <a:srgbClr val="0B606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1519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68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le-GroteskNor"/>
              <a:ea typeface="+mn-ea"/>
              <a:cs typeface="+mn-cs"/>
            </a:endParaRPr>
          </a:p>
        </p:txBody>
      </p:sp>
      <p:sp>
        <p:nvSpPr>
          <p:cNvPr id="53" name="Freeform 5">
            <a:extLst>
              <a:ext uri="{FF2B5EF4-FFF2-40B4-BE49-F238E27FC236}">
                <a16:creationId xmlns:a16="http://schemas.microsoft.com/office/drawing/2014/main" id="{FE9B22E9-4CD3-4F2A-A0E1-4FC9DA55339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242889" y="3327445"/>
            <a:ext cx="482273" cy="1139995"/>
          </a:xfrm>
          <a:custGeom>
            <a:avLst/>
            <a:gdLst>
              <a:gd name="T0" fmla="*/ 266 w 305"/>
              <a:gd name="T1" fmla="*/ 87 h 720"/>
              <a:gd name="T2" fmla="*/ 266 w 305"/>
              <a:gd name="T3" fmla="*/ 87 h 720"/>
              <a:gd name="T4" fmla="*/ 39 w 305"/>
              <a:gd name="T5" fmla="*/ 87 h 720"/>
              <a:gd name="T6" fmla="*/ 39 w 305"/>
              <a:gd name="T7" fmla="*/ 45 h 720"/>
              <a:gd name="T8" fmla="*/ 45 w 305"/>
              <a:gd name="T9" fmla="*/ 40 h 720"/>
              <a:gd name="T10" fmla="*/ 260 w 305"/>
              <a:gd name="T11" fmla="*/ 40 h 720"/>
              <a:gd name="T12" fmla="*/ 266 w 305"/>
              <a:gd name="T13" fmla="*/ 45 h 720"/>
              <a:gd name="T14" fmla="*/ 266 w 305"/>
              <a:gd name="T15" fmla="*/ 87 h 720"/>
              <a:gd name="T16" fmla="*/ 266 w 305"/>
              <a:gd name="T17" fmla="*/ 675 h 720"/>
              <a:gd name="T18" fmla="*/ 266 w 305"/>
              <a:gd name="T19" fmla="*/ 675 h 720"/>
              <a:gd name="T20" fmla="*/ 260 w 305"/>
              <a:gd name="T21" fmla="*/ 681 h 720"/>
              <a:gd name="T22" fmla="*/ 45 w 305"/>
              <a:gd name="T23" fmla="*/ 681 h 720"/>
              <a:gd name="T24" fmla="*/ 39 w 305"/>
              <a:gd name="T25" fmla="*/ 675 h 720"/>
              <a:gd name="T26" fmla="*/ 39 w 305"/>
              <a:gd name="T27" fmla="*/ 641 h 720"/>
              <a:gd name="T28" fmla="*/ 266 w 305"/>
              <a:gd name="T29" fmla="*/ 641 h 720"/>
              <a:gd name="T30" fmla="*/ 266 w 305"/>
              <a:gd name="T31" fmla="*/ 675 h 720"/>
              <a:gd name="T32" fmla="*/ 39 w 305"/>
              <a:gd name="T33" fmla="*/ 204 h 720"/>
              <a:gd name="T34" fmla="*/ 39 w 305"/>
              <a:gd name="T35" fmla="*/ 204 h 720"/>
              <a:gd name="T36" fmla="*/ 264 w 305"/>
              <a:gd name="T37" fmla="*/ 204 h 720"/>
              <a:gd name="T38" fmla="*/ 264 w 305"/>
              <a:gd name="T39" fmla="*/ 231 h 720"/>
              <a:gd name="T40" fmla="*/ 39 w 305"/>
              <a:gd name="T41" fmla="*/ 231 h 720"/>
              <a:gd name="T42" fmla="*/ 39 w 305"/>
              <a:gd name="T43" fmla="*/ 204 h 720"/>
              <a:gd name="T44" fmla="*/ 39 w 305"/>
              <a:gd name="T45" fmla="*/ 141 h 720"/>
              <a:gd name="T46" fmla="*/ 39 w 305"/>
              <a:gd name="T47" fmla="*/ 141 h 720"/>
              <a:gd name="T48" fmla="*/ 264 w 305"/>
              <a:gd name="T49" fmla="*/ 141 h 720"/>
              <a:gd name="T50" fmla="*/ 264 w 305"/>
              <a:gd name="T51" fmla="*/ 167 h 720"/>
              <a:gd name="T52" fmla="*/ 39 w 305"/>
              <a:gd name="T53" fmla="*/ 167 h 720"/>
              <a:gd name="T54" fmla="*/ 39 w 305"/>
              <a:gd name="T55" fmla="*/ 141 h 720"/>
              <a:gd name="T56" fmla="*/ 260 w 305"/>
              <a:gd name="T57" fmla="*/ 0 h 720"/>
              <a:gd name="T58" fmla="*/ 260 w 305"/>
              <a:gd name="T59" fmla="*/ 0 h 720"/>
              <a:gd name="T60" fmla="*/ 45 w 305"/>
              <a:gd name="T61" fmla="*/ 0 h 720"/>
              <a:gd name="T62" fmla="*/ 0 w 305"/>
              <a:gd name="T63" fmla="*/ 45 h 720"/>
              <a:gd name="T64" fmla="*/ 0 w 305"/>
              <a:gd name="T65" fmla="*/ 675 h 720"/>
              <a:gd name="T66" fmla="*/ 45 w 305"/>
              <a:gd name="T67" fmla="*/ 720 h 720"/>
              <a:gd name="T68" fmla="*/ 260 w 305"/>
              <a:gd name="T69" fmla="*/ 720 h 720"/>
              <a:gd name="T70" fmla="*/ 305 w 305"/>
              <a:gd name="T71" fmla="*/ 675 h 720"/>
              <a:gd name="T72" fmla="*/ 305 w 305"/>
              <a:gd name="T73" fmla="*/ 45 h 720"/>
              <a:gd name="T74" fmla="*/ 260 w 305"/>
              <a:gd name="T75" fmla="*/ 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05" h="720">
                <a:moveTo>
                  <a:pt x="266" y="87"/>
                </a:moveTo>
                <a:lnTo>
                  <a:pt x="266" y="87"/>
                </a:lnTo>
                <a:lnTo>
                  <a:pt x="39" y="87"/>
                </a:lnTo>
                <a:lnTo>
                  <a:pt x="39" y="45"/>
                </a:lnTo>
                <a:cubicBezTo>
                  <a:pt x="39" y="42"/>
                  <a:pt x="42" y="40"/>
                  <a:pt x="45" y="40"/>
                </a:cubicBezTo>
                <a:lnTo>
                  <a:pt x="260" y="40"/>
                </a:lnTo>
                <a:cubicBezTo>
                  <a:pt x="263" y="40"/>
                  <a:pt x="266" y="42"/>
                  <a:pt x="266" y="45"/>
                </a:cubicBezTo>
                <a:lnTo>
                  <a:pt x="266" y="87"/>
                </a:lnTo>
                <a:close/>
                <a:moveTo>
                  <a:pt x="266" y="675"/>
                </a:moveTo>
                <a:lnTo>
                  <a:pt x="266" y="675"/>
                </a:lnTo>
                <a:cubicBezTo>
                  <a:pt x="266" y="678"/>
                  <a:pt x="263" y="681"/>
                  <a:pt x="260" y="681"/>
                </a:cubicBezTo>
                <a:lnTo>
                  <a:pt x="45" y="681"/>
                </a:lnTo>
                <a:cubicBezTo>
                  <a:pt x="42" y="681"/>
                  <a:pt x="39" y="678"/>
                  <a:pt x="39" y="675"/>
                </a:cubicBezTo>
                <a:lnTo>
                  <a:pt x="39" y="641"/>
                </a:lnTo>
                <a:lnTo>
                  <a:pt x="266" y="641"/>
                </a:lnTo>
                <a:lnTo>
                  <a:pt x="266" y="675"/>
                </a:lnTo>
                <a:close/>
                <a:moveTo>
                  <a:pt x="39" y="204"/>
                </a:moveTo>
                <a:lnTo>
                  <a:pt x="39" y="204"/>
                </a:lnTo>
                <a:lnTo>
                  <a:pt x="264" y="204"/>
                </a:lnTo>
                <a:lnTo>
                  <a:pt x="264" y="231"/>
                </a:lnTo>
                <a:lnTo>
                  <a:pt x="39" y="231"/>
                </a:lnTo>
                <a:lnTo>
                  <a:pt x="39" y="204"/>
                </a:lnTo>
                <a:close/>
                <a:moveTo>
                  <a:pt x="39" y="141"/>
                </a:moveTo>
                <a:lnTo>
                  <a:pt x="39" y="141"/>
                </a:lnTo>
                <a:lnTo>
                  <a:pt x="264" y="141"/>
                </a:lnTo>
                <a:lnTo>
                  <a:pt x="264" y="167"/>
                </a:lnTo>
                <a:lnTo>
                  <a:pt x="39" y="167"/>
                </a:lnTo>
                <a:lnTo>
                  <a:pt x="39" y="141"/>
                </a:lnTo>
                <a:close/>
                <a:moveTo>
                  <a:pt x="260" y="0"/>
                </a:moveTo>
                <a:lnTo>
                  <a:pt x="260" y="0"/>
                </a:lnTo>
                <a:lnTo>
                  <a:pt x="45" y="0"/>
                </a:lnTo>
                <a:cubicBezTo>
                  <a:pt x="20" y="0"/>
                  <a:pt x="0" y="20"/>
                  <a:pt x="0" y="45"/>
                </a:cubicBezTo>
                <a:lnTo>
                  <a:pt x="0" y="675"/>
                </a:lnTo>
                <a:cubicBezTo>
                  <a:pt x="0" y="700"/>
                  <a:pt x="20" y="720"/>
                  <a:pt x="45" y="720"/>
                </a:cubicBezTo>
                <a:lnTo>
                  <a:pt x="260" y="720"/>
                </a:lnTo>
                <a:cubicBezTo>
                  <a:pt x="285" y="720"/>
                  <a:pt x="305" y="700"/>
                  <a:pt x="305" y="675"/>
                </a:cubicBezTo>
                <a:lnTo>
                  <a:pt x="305" y="45"/>
                </a:lnTo>
                <a:cubicBezTo>
                  <a:pt x="305" y="20"/>
                  <a:pt x="285" y="0"/>
                  <a:pt x="260" y="0"/>
                </a:cubicBezTo>
                <a:close/>
              </a:path>
            </a:pathLst>
          </a:custGeom>
          <a:solidFill>
            <a:srgbClr val="0B606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1519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68" b="0" i="0" u="none" strike="noStrike" kern="1200" cap="none" spc="0" normalizeH="0" baseline="0" noProof="0">
              <a:ln>
                <a:noFill/>
              </a:ln>
              <a:solidFill>
                <a:srgbClr val="4B4B4B"/>
              </a:solidFill>
              <a:effectLst/>
              <a:uLnTx/>
              <a:uFillTx/>
              <a:latin typeface="Tele-GroteskNor"/>
              <a:ea typeface="+mn-ea"/>
              <a:cs typeface="+mn-cs"/>
            </a:endParaRPr>
          </a:p>
        </p:txBody>
      </p:sp>
      <p:grpSp>
        <p:nvGrpSpPr>
          <p:cNvPr id="54" name="Gruppieren 6">
            <a:extLst>
              <a:ext uri="{FF2B5EF4-FFF2-40B4-BE49-F238E27FC236}">
                <a16:creationId xmlns:a16="http://schemas.microsoft.com/office/drawing/2014/main" id="{A0BE832F-FC10-4050-A7B6-42B37A110E45}"/>
              </a:ext>
            </a:extLst>
          </p:cNvPr>
          <p:cNvGrpSpPr/>
          <p:nvPr/>
        </p:nvGrpSpPr>
        <p:grpSpPr>
          <a:xfrm>
            <a:off x="5714932" y="1240075"/>
            <a:ext cx="1475678" cy="826347"/>
            <a:chOff x="5748714" y="1987518"/>
            <a:chExt cx="1475678" cy="826347"/>
          </a:xfrm>
        </p:grpSpPr>
        <p:sp>
          <p:nvSpPr>
            <p:cNvPr id="55" name="Freeform 5">
              <a:extLst>
                <a:ext uri="{FF2B5EF4-FFF2-40B4-BE49-F238E27FC236}">
                  <a16:creationId xmlns:a16="http://schemas.microsoft.com/office/drawing/2014/main" id="{DADBC18F-345A-470E-8099-1E75582F7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48714" y="1987518"/>
              <a:ext cx="344559" cy="814467"/>
            </a:xfrm>
            <a:custGeom>
              <a:avLst/>
              <a:gdLst>
                <a:gd name="T0" fmla="*/ 266 w 305"/>
                <a:gd name="T1" fmla="*/ 87 h 720"/>
                <a:gd name="T2" fmla="*/ 266 w 305"/>
                <a:gd name="T3" fmla="*/ 87 h 720"/>
                <a:gd name="T4" fmla="*/ 39 w 305"/>
                <a:gd name="T5" fmla="*/ 87 h 720"/>
                <a:gd name="T6" fmla="*/ 39 w 305"/>
                <a:gd name="T7" fmla="*/ 45 h 720"/>
                <a:gd name="T8" fmla="*/ 45 w 305"/>
                <a:gd name="T9" fmla="*/ 40 h 720"/>
                <a:gd name="T10" fmla="*/ 260 w 305"/>
                <a:gd name="T11" fmla="*/ 40 h 720"/>
                <a:gd name="T12" fmla="*/ 266 w 305"/>
                <a:gd name="T13" fmla="*/ 45 h 720"/>
                <a:gd name="T14" fmla="*/ 266 w 305"/>
                <a:gd name="T15" fmla="*/ 87 h 720"/>
                <a:gd name="T16" fmla="*/ 266 w 305"/>
                <a:gd name="T17" fmla="*/ 675 h 720"/>
                <a:gd name="T18" fmla="*/ 266 w 305"/>
                <a:gd name="T19" fmla="*/ 675 h 720"/>
                <a:gd name="T20" fmla="*/ 260 w 305"/>
                <a:gd name="T21" fmla="*/ 681 h 720"/>
                <a:gd name="T22" fmla="*/ 45 w 305"/>
                <a:gd name="T23" fmla="*/ 681 h 720"/>
                <a:gd name="T24" fmla="*/ 39 w 305"/>
                <a:gd name="T25" fmla="*/ 675 h 720"/>
                <a:gd name="T26" fmla="*/ 39 w 305"/>
                <a:gd name="T27" fmla="*/ 641 h 720"/>
                <a:gd name="T28" fmla="*/ 266 w 305"/>
                <a:gd name="T29" fmla="*/ 641 h 720"/>
                <a:gd name="T30" fmla="*/ 266 w 305"/>
                <a:gd name="T31" fmla="*/ 675 h 720"/>
                <a:gd name="T32" fmla="*/ 39 w 305"/>
                <a:gd name="T33" fmla="*/ 204 h 720"/>
                <a:gd name="T34" fmla="*/ 39 w 305"/>
                <a:gd name="T35" fmla="*/ 204 h 720"/>
                <a:gd name="T36" fmla="*/ 264 w 305"/>
                <a:gd name="T37" fmla="*/ 204 h 720"/>
                <a:gd name="T38" fmla="*/ 264 w 305"/>
                <a:gd name="T39" fmla="*/ 231 h 720"/>
                <a:gd name="T40" fmla="*/ 39 w 305"/>
                <a:gd name="T41" fmla="*/ 231 h 720"/>
                <a:gd name="T42" fmla="*/ 39 w 305"/>
                <a:gd name="T43" fmla="*/ 204 h 720"/>
                <a:gd name="T44" fmla="*/ 39 w 305"/>
                <a:gd name="T45" fmla="*/ 141 h 720"/>
                <a:gd name="T46" fmla="*/ 39 w 305"/>
                <a:gd name="T47" fmla="*/ 141 h 720"/>
                <a:gd name="T48" fmla="*/ 264 w 305"/>
                <a:gd name="T49" fmla="*/ 141 h 720"/>
                <a:gd name="T50" fmla="*/ 264 w 305"/>
                <a:gd name="T51" fmla="*/ 167 h 720"/>
                <a:gd name="T52" fmla="*/ 39 w 305"/>
                <a:gd name="T53" fmla="*/ 167 h 720"/>
                <a:gd name="T54" fmla="*/ 39 w 305"/>
                <a:gd name="T55" fmla="*/ 141 h 720"/>
                <a:gd name="T56" fmla="*/ 260 w 305"/>
                <a:gd name="T57" fmla="*/ 0 h 720"/>
                <a:gd name="T58" fmla="*/ 260 w 305"/>
                <a:gd name="T59" fmla="*/ 0 h 720"/>
                <a:gd name="T60" fmla="*/ 45 w 305"/>
                <a:gd name="T61" fmla="*/ 0 h 720"/>
                <a:gd name="T62" fmla="*/ 0 w 305"/>
                <a:gd name="T63" fmla="*/ 45 h 720"/>
                <a:gd name="T64" fmla="*/ 0 w 305"/>
                <a:gd name="T65" fmla="*/ 675 h 720"/>
                <a:gd name="T66" fmla="*/ 45 w 305"/>
                <a:gd name="T67" fmla="*/ 720 h 720"/>
                <a:gd name="T68" fmla="*/ 260 w 305"/>
                <a:gd name="T69" fmla="*/ 720 h 720"/>
                <a:gd name="T70" fmla="*/ 305 w 305"/>
                <a:gd name="T71" fmla="*/ 675 h 720"/>
                <a:gd name="T72" fmla="*/ 305 w 305"/>
                <a:gd name="T73" fmla="*/ 45 h 720"/>
                <a:gd name="T74" fmla="*/ 260 w 305"/>
                <a:gd name="T75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05" h="720">
                  <a:moveTo>
                    <a:pt x="266" y="87"/>
                  </a:moveTo>
                  <a:lnTo>
                    <a:pt x="266" y="87"/>
                  </a:lnTo>
                  <a:lnTo>
                    <a:pt x="39" y="87"/>
                  </a:lnTo>
                  <a:lnTo>
                    <a:pt x="39" y="45"/>
                  </a:lnTo>
                  <a:cubicBezTo>
                    <a:pt x="39" y="42"/>
                    <a:pt x="42" y="40"/>
                    <a:pt x="45" y="40"/>
                  </a:cubicBezTo>
                  <a:lnTo>
                    <a:pt x="260" y="40"/>
                  </a:lnTo>
                  <a:cubicBezTo>
                    <a:pt x="263" y="40"/>
                    <a:pt x="266" y="42"/>
                    <a:pt x="266" y="45"/>
                  </a:cubicBezTo>
                  <a:lnTo>
                    <a:pt x="266" y="87"/>
                  </a:lnTo>
                  <a:close/>
                  <a:moveTo>
                    <a:pt x="266" y="675"/>
                  </a:moveTo>
                  <a:lnTo>
                    <a:pt x="266" y="675"/>
                  </a:lnTo>
                  <a:cubicBezTo>
                    <a:pt x="266" y="678"/>
                    <a:pt x="263" y="681"/>
                    <a:pt x="260" y="681"/>
                  </a:cubicBezTo>
                  <a:lnTo>
                    <a:pt x="45" y="681"/>
                  </a:lnTo>
                  <a:cubicBezTo>
                    <a:pt x="42" y="681"/>
                    <a:pt x="39" y="678"/>
                    <a:pt x="39" y="675"/>
                  </a:cubicBezTo>
                  <a:lnTo>
                    <a:pt x="39" y="641"/>
                  </a:lnTo>
                  <a:lnTo>
                    <a:pt x="266" y="641"/>
                  </a:lnTo>
                  <a:lnTo>
                    <a:pt x="266" y="675"/>
                  </a:lnTo>
                  <a:close/>
                  <a:moveTo>
                    <a:pt x="39" y="204"/>
                  </a:moveTo>
                  <a:lnTo>
                    <a:pt x="39" y="204"/>
                  </a:lnTo>
                  <a:lnTo>
                    <a:pt x="264" y="204"/>
                  </a:lnTo>
                  <a:lnTo>
                    <a:pt x="264" y="231"/>
                  </a:lnTo>
                  <a:lnTo>
                    <a:pt x="39" y="231"/>
                  </a:lnTo>
                  <a:lnTo>
                    <a:pt x="39" y="204"/>
                  </a:lnTo>
                  <a:close/>
                  <a:moveTo>
                    <a:pt x="39" y="141"/>
                  </a:moveTo>
                  <a:lnTo>
                    <a:pt x="39" y="141"/>
                  </a:lnTo>
                  <a:lnTo>
                    <a:pt x="264" y="141"/>
                  </a:lnTo>
                  <a:lnTo>
                    <a:pt x="264" y="167"/>
                  </a:lnTo>
                  <a:lnTo>
                    <a:pt x="39" y="167"/>
                  </a:lnTo>
                  <a:lnTo>
                    <a:pt x="39" y="141"/>
                  </a:lnTo>
                  <a:close/>
                  <a:moveTo>
                    <a:pt x="260" y="0"/>
                  </a:moveTo>
                  <a:lnTo>
                    <a:pt x="260" y="0"/>
                  </a:lnTo>
                  <a:lnTo>
                    <a:pt x="45" y="0"/>
                  </a:lnTo>
                  <a:cubicBezTo>
                    <a:pt x="20" y="0"/>
                    <a:pt x="0" y="20"/>
                    <a:pt x="0" y="45"/>
                  </a:cubicBezTo>
                  <a:lnTo>
                    <a:pt x="0" y="675"/>
                  </a:lnTo>
                  <a:cubicBezTo>
                    <a:pt x="0" y="700"/>
                    <a:pt x="20" y="720"/>
                    <a:pt x="45" y="720"/>
                  </a:cubicBezTo>
                  <a:lnTo>
                    <a:pt x="260" y="720"/>
                  </a:lnTo>
                  <a:cubicBezTo>
                    <a:pt x="285" y="720"/>
                    <a:pt x="305" y="700"/>
                    <a:pt x="305" y="675"/>
                  </a:cubicBezTo>
                  <a:lnTo>
                    <a:pt x="305" y="45"/>
                  </a:lnTo>
                  <a:cubicBezTo>
                    <a:pt x="305" y="20"/>
                    <a:pt x="285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56" name="Freeform 5">
              <a:extLst>
                <a:ext uri="{FF2B5EF4-FFF2-40B4-BE49-F238E27FC236}">
                  <a16:creationId xmlns:a16="http://schemas.microsoft.com/office/drawing/2014/main" id="{95FED3BD-5B26-4C6B-BCFD-BFE7653016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79833" y="1999398"/>
              <a:ext cx="344559" cy="814467"/>
            </a:xfrm>
            <a:custGeom>
              <a:avLst/>
              <a:gdLst>
                <a:gd name="T0" fmla="*/ 266 w 305"/>
                <a:gd name="T1" fmla="*/ 87 h 720"/>
                <a:gd name="T2" fmla="*/ 266 w 305"/>
                <a:gd name="T3" fmla="*/ 87 h 720"/>
                <a:gd name="T4" fmla="*/ 39 w 305"/>
                <a:gd name="T5" fmla="*/ 87 h 720"/>
                <a:gd name="T6" fmla="*/ 39 w 305"/>
                <a:gd name="T7" fmla="*/ 45 h 720"/>
                <a:gd name="T8" fmla="*/ 45 w 305"/>
                <a:gd name="T9" fmla="*/ 40 h 720"/>
                <a:gd name="T10" fmla="*/ 260 w 305"/>
                <a:gd name="T11" fmla="*/ 40 h 720"/>
                <a:gd name="T12" fmla="*/ 266 w 305"/>
                <a:gd name="T13" fmla="*/ 45 h 720"/>
                <a:gd name="T14" fmla="*/ 266 w 305"/>
                <a:gd name="T15" fmla="*/ 87 h 720"/>
                <a:gd name="T16" fmla="*/ 266 w 305"/>
                <a:gd name="T17" fmla="*/ 675 h 720"/>
                <a:gd name="T18" fmla="*/ 266 w 305"/>
                <a:gd name="T19" fmla="*/ 675 h 720"/>
                <a:gd name="T20" fmla="*/ 260 w 305"/>
                <a:gd name="T21" fmla="*/ 681 h 720"/>
                <a:gd name="T22" fmla="*/ 45 w 305"/>
                <a:gd name="T23" fmla="*/ 681 h 720"/>
                <a:gd name="T24" fmla="*/ 39 w 305"/>
                <a:gd name="T25" fmla="*/ 675 h 720"/>
                <a:gd name="T26" fmla="*/ 39 w 305"/>
                <a:gd name="T27" fmla="*/ 641 h 720"/>
                <a:gd name="T28" fmla="*/ 266 w 305"/>
                <a:gd name="T29" fmla="*/ 641 h 720"/>
                <a:gd name="T30" fmla="*/ 266 w 305"/>
                <a:gd name="T31" fmla="*/ 675 h 720"/>
                <a:gd name="T32" fmla="*/ 39 w 305"/>
                <a:gd name="T33" fmla="*/ 204 h 720"/>
                <a:gd name="T34" fmla="*/ 39 w 305"/>
                <a:gd name="T35" fmla="*/ 204 h 720"/>
                <a:gd name="T36" fmla="*/ 264 w 305"/>
                <a:gd name="T37" fmla="*/ 204 h 720"/>
                <a:gd name="T38" fmla="*/ 264 w 305"/>
                <a:gd name="T39" fmla="*/ 231 h 720"/>
                <a:gd name="T40" fmla="*/ 39 w 305"/>
                <a:gd name="T41" fmla="*/ 231 h 720"/>
                <a:gd name="T42" fmla="*/ 39 w 305"/>
                <a:gd name="T43" fmla="*/ 204 h 720"/>
                <a:gd name="T44" fmla="*/ 39 w 305"/>
                <a:gd name="T45" fmla="*/ 141 h 720"/>
                <a:gd name="T46" fmla="*/ 39 w 305"/>
                <a:gd name="T47" fmla="*/ 141 h 720"/>
                <a:gd name="T48" fmla="*/ 264 w 305"/>
                <a:gd name="T49" fmla="*/ 141 h 720"/>
                <a:gd name="T50" fmla="*/ 264 w 305"/>
                <a:gd name="T51" fmla="*/ 167 h 720"/>
                <a:gd name="T52" fmla="*/ 39 w 305"/>
                <a:gd name="T53" fmla="*/ 167 h 720"/>
                <a:gd name="T54" fmla="*/ 39 w 305"/>
                <a:gd name="T55" fmla="*/ 141 h 720"/>
                <a:gd name="T56" fmla="*/ 260 w 305"/>
                <a:gd name="T57" fmla="*/ 0 h 720"/>
                <a:gd name="T58" fmla="*/ 260 w 305"/>
                <a:gd name="T59" fmla="*/ 0 h 720"/>
                <a:gd name="T60" fmla="*/ 45 w 305"/>
                <a:gd name="T61" fmla="*/ 0 h 720"/>
                <a:gd name="T62" fmla="*/ 0 w 305"/>
                <a:gd name="T63" fmla="*/ 45 h 720"/>
                <a:gd name="T64" fmla="*/ 0 w 305"/>
                <a:gd name="T65" fmla="*/ 675 h 720"/>
                <a:gd name="T66" fmla="*/ 45 w 305"/>
                <a:gd name="T67" fmla="*/ 720 h 720"/>
                <a:gd name="T68" fmla="*/ 260 w 305"/>
                <a:gd name="T69" fmla="*/ 720 h 720"/>
                <a:gd name="T70" fmla="*/ 305 w 305"/>
                <a:gd name="T71" fmla="*/ 675 h 720"/>
                <a:gd name="T72" fmla="*/ 305 w 305"/>
                <a:gd name="T73" fmla="*/ 45 h 720"/>
                <a:gd name="T74" fmla="*/ 260 w 305"/>
                <a:gd name="T75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05" h="720">
                  <a:moveTo>
                    <a:pt x="266" y="87"/>
                  </a:moveTo>
                  <a:lnTo>
                    <a:pt x="266" y="87"/>
                  </a:lnTo>
                  <a:lnTo>
                    <a:pt x="39" y="87"/>
                  </a:lnTo>
                  <a:lnTo>
                    <a:pt x="39" y="45"/>
                  </a:lnTo>
                  <a:cubicBezTo>
                    <a:pt x="39" y="42"/>
                    <a:pt x="42" y="40"/>
                    <a:pt x="45" y="40"/>
                  </a:cubicBezTo>
                  <a:lnTo>
                    <a:pt x="260" y="40"/>
                  </a:lnTo>
                  <a:cubicBezTo>
                    <a:pt x="263" y="40"/>
                    <a:pt x="266" y="42"/>
                    <a:pt x="266" y="45"/>
                  </a:cubicBezTo>
                  <a:lnTo>
                    <a:pt x="266" y="87"/>
                  </a:lnTo>
                  <a:close/>
                  <a:moveTo>
                    <a:pt x="266" y="675"/>
                  </a:moveTo>
                  <a:lnTo>
                    <a:pt x="266" y="675"/>
                  </a:lnTo>
                  <a:cubicBezTo>
                    <a:pt x="266" y="678"/>
                    <a:pt x="263" y="681"/>
                    <a:pt x="260" y="681"/>
                  </a:cubicBezTo>
                  <a:lnTo>
                    <a:pt x="45" y="681"/>
                  </a:lnTo>
                  <a:cubicBezTo>
                    <a:pt x="42" y="681"/>
                    <a:pt x="39" y="678"/>
                    <a:pt x="39" y="675"/>
                  </a:cubicBezTo>
                  <a:lnTo>
                    <a:pt x="39" y="641"/>
                  </a:lnTo>
                  <a:lnTo>
                    <a:pt x="266" y="641"/>
                  </a:lnTo>
                  <a:lnTo>
                    <a:pt x="266" y="675"/>
                  </a:lnTo>
                  <a:close/>
                  <a:moveTo>
                    <a:pt x="39" y="204"/>
                  </a:moveTo>
                  <a:lnTo>
                    <a:pt x="39" y="204"/>
                  </a:lnTo>
                  <a:lnTo>
                    <a:pt x="264" y="204"/>
                  </a:lnTo>
                  <a:lnTo>
                    <a:pt x="264" y="231"/>
                  </a:lnTo>
                  <a:lnTo>
                    <a:pt x="39" y="231"/>
                  </a:lnTo>
                  <a:lnTo>
                    <a:pt x="39" y="204"/>
                  </a:lnTo>
                  <a:close/>
                  <a:moveTo>
                    <a:pt x="39" y="141"/>
                  </a:moveTo>
                  <a:lnTo>
                    <a:pt x="39" y="141"/>
                  </a:lnTo>
                  <a:lnTo>
                    <a:pt x="264" y="141"/>
                  </a:lnTo>
                  <a:lnTo>
                    <a:pt x="264" y="167"/>
                  </a:lnTo>
                  <a:lnTo>
                    <a:pt x="39" y="167"/>
                  </a:lnTo>
                  <a:lnTo>
                    <a:pt x="39" y="141"/>
                  </a:lnTo>
                  <a:close/>
                  <a:moveTo>
                    <a:pt x="260" y="0"/>
                  </a:moveTo>
                  <a:lnTo>
                    <a:pt x="260" y="0"/>
                  </a:lnTo>
                  <a:lnTo>
                    <a:pt x="45" y="0"/>
                  </a:lnTo>
                  <a:cubicBezTo>
                    <a:pt x="20" y="0"/>
                    <a:pt x="0" y="20"/>
                    <a:pt x="0" y="45"/>
                  </a:cubicBezTo>
                  <a:lnTo>
                    <a:pt x="0" y="675"/>
                  </a:lnTo>
                  <a:cubicBezTo>
                    <a:pt x="0" y="700"/>
                    <a:pt x="20" y="720"/>
                    <a:pt x="45" y="720"/>
                  </a:cubicBezTo>
                  <a:lnTo>
                    <a:pt x="260" y="720"/>
                  </a:lnTo>
                  <a:cubicBezTo>
                    <a:pt x="285" y="720"/>
                    <a:pt x="305" y="700"/>
                    <a:pt x="305" y="675"/>
                  </a:cubicBezTo>
                  <a:lnTo>
                    <a:pt x="305" y="45"/>
                  </a:lnTo>
                  <a:cubicBezTo>
                    <a:pt x="305" y="20"/>
                    <a:pt x="285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57" name="Freeform 5">
              <a:extLst>
                <a:ext uri="{FF2B5EF4-FFF2-40B4-BE49-F238E27FC236}">
                  <a16:creationId xmlns:a16="http://schemas.microsoft.com/office/drawing/2014/main" id="{1D9F0DF6-7ECB-4E95-ABDD-1931F49AA1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13519" y="1987518"/>
              <a:ext cx="344559" cy="814467"/>
            </a:xfrm>
            <a:custGeom>
              <a:avLst/>
              <a:gdLst>
                <a:gd name="T0" fmla="*/ 266 w 305"/>
                <a:gd name="T1" fmla="*/ 87 h 720"/>
                <a:gd name="T2" fmla="*/ 266 w 305"/>
                <a:gd name="T3" fmla="*/ 87 h 720"/>
                <a:gd name="T4" fmla="*/ 39 w 305"/>
                <a:gd name="T5" fmla="*/ 87 h 720"/>
                <a:gd name="T6" fmla="*/ 39 w 305"/>
                <a:gd name="T7" fmla="*/ 45 h 720"/>
                <a:gd name="T8" fmla="*/ 45 w 305"/>
                <a:gd name="T9" fmla="*/ 40 h 720"/>
                <a:gd name="T10" fmla="*/ 260 w 305"/>
                <a:gd name="T11" fmla="*/ 40 h 720"/>
                <a:gd name="T12" fmla="*/ 266 w 305"/>
                <a:gd name="T13" fmla="*/ 45 h 720"/>
                <a:gd name="T14" fmla="*/ 266 w 305"/>
                <a:gd name="T15" fmla="*/ 87 h 720"/>
                <a:gd name="T16" fmla="*/ 266 w 305"/>
                <a:gd name="T17" fmla="*/ 675 h 720"/>
                <a:gd name="T18" fmla="*/ 266 w 305"/>
                <a:gd name="T19" fmla="*/ 675 h 720"/>
                <a:gd name="T20" fmla="*/ 260 w 305"/>
                <a:gd name="T21" fmla="*/ 681 h 720"/>
                <a:gd name="T22" fmla="*/ 45 w 305"/>
                <a:gd name="T23" fmla="*/ 681 h 720"/>
                <a:gd name="T24" fmla="*/ 39 w 305"/>
                <a:gd name="T25" fmla="*/ 675 h 720"/>
                <a:gd name="T26" fmla="*/ 39 w 305"/>
                <a:gd name="T27" fmla="*/ 641 h 720"/>
                <a:gd name="T28" fmla="*/ 266 w 305"/>
                <a:gd name="T29" fmla="*/ 641 h 720"/>
                <a:gd name="T30" fmla="*/ 266 w 305"/>
                <a:gd name="T31" fmla="*/ 675 h 720"/>
                <a:gd name="T32" fmla="*/ 39 w 305"/>
                <a:gd name="T33" fmla="*/ 204 h 720"/>
                <a:gd name="T34" fmla="*/ 39 w 305"/>
                <a:gd name="T35" fmla="*/ 204 h 720"/>
                <a:gd name="T36" fmla="*/ 264 w 305"/>
                <a:gd name="T37" fmla="*/ 204 h 720"/>
                <a:gd name="T38" fmla="*/ 264 w 305"/>
                <a:gd name="T39" fmla="*/ 231 h 720"/>
                <a:gd name="T40" fmla="*/ 39 w 305"/>
                <a:gd name="T41" fmla="*/ 231 h 720"/>
                <a:gd name="T42" fmla="*/ 39 w 305"/>
                <a:gd name="T43" fmla="*/ 204 h 720"/>
                <a:gd name="T44" fmla="*/ 39 w 305"/>
                <a:gd name="T45" fmla="*/ 141 h 720"/>
                <a:gd name="T46" fmla="*/ 39 w 305"/>
                <a:gd name="T47" fmla="*/ 141 h 720"/>
                <a:gd name="T48" fmla="*/ 264 w 305"/>
                <a:gd name="T49" fmla="*/ 141 h 720"/>
                <a:gd name="T50" fmla="*/ 264 w 305"/>
                <a:gd name="T51" fmla="*/ 167 h 720"/>
                <a:gd name="T52" fmla="*/ 39 w 305"/>
                <a:gd name="T53" fmla="*/ 167 h 720"/>
                <a:gd name="T54" fmla="*/ 39 w 305"/>
                <a:gd name="T55" fmla="*/ 141 h 720"/>
                <a:gd name="T56" fmla="*/ 260 w 305"/>
                <a:gd name="T57" fmla="*/ 0 h 720"/>
                <a:gd name="T58" fmla="*/ 260 w 305"/>
                <a:gd name="T59" fmla="*/ 0 h 720"/>
                <a:gd name="T60" fmla="*/ 45 w 305"/>
                <a:gd name="T61" fmla="*/ 0 h 720"/>
                <a:gd name="T62" fmla="*/ 0 w 305"/>
                <a:gd name="T63" fmla="*/ 45 h 720"/>
                <a:gd name="T64" fmla="*/ 0 w 305"/>
                <a:gd name="T65" fmla="*/ 675 h 720"/>
                <a:gd name="T66" fmla="*/ 45 w 305"/>
                <a:gd name="T67" fmla="*/ 720 h 720"/>
                <a:gd name="T68" fmla="*/ 260 w 305"/>
                <a:gd name="T69" fmla="*/ 720 h 720"/>
                <a:gd name="T70" fmla="*/ 305 w 305"/>
                <a:gd name="T71" fmla="*/ 675 h 720"/>
                <a:gd name="T72" fmla="*/ 305 w 305"/>
                <a:gd name="T73" fmla="*/ 45 h 720"/>
                <a:gd name="T74" fmla="*/ 260 w 305"/>
                <a:gd name="T75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05" h="720">
                  <a:moveTo>
                    <a:pt x="266" y="87"/>
                  </a:moveTo>
                  <a:lnTo>
                    <a:pt x="266" y="87"/>
                  </a:lnTo>
                  <a:lnTo>
                    <a:pt x="39" y="87"/>
                  </a:lnTo>
                  <a:lnTo>
                    <a:pt x="39" y="45"/>
                  </a:lnTo>
                  <a:cubicBezTo>
                    <a:pt x="39" y="42"/>
                    <a:pt x="42" y="40"/>
                    <a:pt x="45" y="40"/>
                  </a:cubicBezTo>
                  <a:lnTo>
                    <a:pt x="260" y="40"/>
                  </a:lnTo>
                  <a:cubicBezTo>
                    <a:pt x="263" y="40"/>
                    <a:pt x="266" y="42"/>
                    <a:pt x="266" y="45"/>
                  </a:cubicBezTo>
                  <a:lnTo>
                    <a:pt x="266" y="87"/>
                  </a:lnTo>
                  <a:close/>
                  <a:moveTo>
                    <a:pt x="266" y="675"/>
                  </a:moveTo>
                  <a:lnTo>
                    <a:pt x="266" y="675"/>
                  </a:lnTo>
                  <a:cubicBezTo>
                    <a:pt x="266" y="678"/>
                    <a:pt x="263" y="681"/>
                    <a:pt x="260" y="681"/>
                  </a:cubicBezTo>
                  <a:lnTo>
                    <a:pt x="45" y="681"/>
                  </a:lnTo>
                  <a:cubicBezTo>
                    <a:pt x="42" y="681"/>
                    <a:pt x="39" y="678"/>
                    <a:pt x="39" y="675"/>
                  </a:cubicBezTo>
                  <a:lnTo>
                    <a:pt x="39" y="641"/>
                  </a:lnTo>
                  <a:lnTo>
                    <a:pt x="266" y="641"/>
                  </a:lnTo>
                  <a:lnTo>
                    <a:pt x="266" y="675"/>
                  </a:lnTo>
                  <a:close/>
                  <a:moveTo>
                    <a:pt x="39" y="204"/>
                  </a:moveTo>
                  <a:lnTo>
                    <a:pt x="39" y="204"/>
                  </a:lnTo>
                  <a:lnTo>
                    <a:pt x="264" y="204"/>
                  </a:lnTo>
                  <a:lnTo>
                    <a:pt x="264" y="231"/>
                  </a:lnTo>
                  <a:lnTo>
                    <a:pt x="39" y="231"/>
                  </a:lnTo>
                  <a:lnTo>
                    <a:pt x="39" y="204"/>
                  </a:lnTo>
                  <a:close/>
                  <a:moveTo>
                    <a:pt x="39" y="141"/>
                  </a:moveTo>
                  <a:lnTo>
                    <a:pt x="39" y="141"/>
                  </a:lnTo>
                  <a:lnTo>
                    <a:pt x="264" y="141"/>
                  </a:lnTo>
                  <a:lnTo>
                    <a:pt x="264" y="167"/>
                  </a:lnTo>
                  <a:lnTo>
                    <a:pt x="39" y="167"/>
                  </a:lnTo>
                  <a:lnTo>
                    <a:pt x="39" y="141"/>
                  </a:lnTo>
                  <a:close/>
                  <a:moveTo>
                    <a:pt x="260" y="0"/>
                  </a:moveTo>
                  <a:lnTo>
                    <a:pt x="260" y="0"/>
                  </a:lnTo>
                  <a:lnTo>
                    <a:pt x="45" y="0"/>
                  </a:lnTo>
                  <a:cubicBezTo>
                    <a:pt x="20" y="0"/>
                    <a:pt x="0" y="20"/>
                    <a:pt x="0" y="45"/>
                  </a:cubicBezTo>
                  <a:lnTo>
                    <a:pt x="0" y="675"/>
                  </a:lnTo>
                  <a:cubicBezTo>
                    <a:pt x="0" y="700"/>
                    <a:pt x="20" y="720"/>
                    <a:pt x="45" y="720"/>
                  </a:cubicBezTo>
                  <a:lnTo>
                    <a:pt x="260" y="720"/>
                  </a:lnTo>
                  <a:cubicBezTo>
                    <a:pt x="285" y="720"/>
                    <a:pt x="305" y="700"/>
                    <a:pt x="305" y="675"/>
                  </a:cubicBezTo>
                  <a:lnTo>
                    <a:pt x="305" y="45"/>
                  </a:lnTo>
                  <a:cubicBezTo>
                    <a:pt x="305" y="20"/>
                    <a:pt x="285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</p:grpSp>
      <p:sp>
        <p:nvSpPr>
          <p:cNvPr id="63" name="Textfeld 34">
            <a:extLst>
              <a:ext uri="{FF2B5EF4-FFF2-40B4-BE49-F238E27FC236}">
                <a16:creationId xmlns:a16="http://schemas.microsoft.com/office/drawing/2014/main" id="{25C54AE6-A07C-4B99-B525-4AE96A7C8B8A}"/>
              </a:ext>
            </a:extLst>
          </p:cNvPr>
          <p:cNvSpPr txBox="1"/>
          <p:nvPr/>
        </p:nvSpPr>
        <p:spPr>
          <a:xfrm>
            <a:off x="3926342" y="2672141"/>
            <a:ext cx="2411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11519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(2)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push deploy events</a:t>
            </a:r>
          </a:p>
        </p:txBody>
      </p:sp>
      <p:grpSp>
        <p:nvGrpSpPr>
          <p:cNvPr id="68" name="Gruppieren 56">
            <a:extLst>
              <a:ext uri="{FF2B5EF4-FFF2-40B4-BE49-F238E27FC236}">
                <a16:creationId xmlns:a16="http://schemas.microsoft.com/office/drawing/2014/main" id="{26ED1F10-685B-4537-9125-315FDABA4965}"/>
              </a:ext>
            </a:extLst>
          </p:cNvPr>
          <p:cNvGrpSpPr/>
          <p:nvPr/>
        </p:nvGrpSpPr>
        <p:grpSpPr>
          <a:xfrm>
            <a:off x="712915" y="1473587"/>
            <a:ext cx="1481577" cy="872932"/>
            <a:chOff x="2182327" y="1942429"/>
            <a:chExt cx="1481577" cy="872932"/>
          </a:xfrm>
        </p:grpSpPr>
        <p:sp>
          <p:nvSpPr>
            <p:cNvPr id="69" name="Freeform 174">
              <a:extLst>
                <a:ext uri="{FF2B5EF4-FFF2-40B4-BE49-F238E27FC236}">
                  <a16:creationId xmlns:a16="http://schemas.microsoft.com/office/drawing/2014/main" id="{FD1A4962-B5E7-49B6-A7AD-95441337051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182327" y="1942429"/>
              <a:ext cx="368505" cy="872932"/>
            </a:xfrm>
            <a:custGeom>
              <a:avLst/>
              <a:gdLst>
                <a:gd name="T0" fmla="*/ 72 w 489"/>
                <a:gd name="T1" fmla="*/ 0 h 1156"/>
                <a:gd name="T2" fmla="*/ 65 w 489"/>
                <a:gd name="T3" fmla="*/ 1 h 1156"/>
                <a:gd name="T4" fmla="*/ 44 w 489"/>
                <a:gd name="T5" fmla="*/ 6 h 1156"/>
                <a:gd name="T6" fmla="*/ 21 w 489"/>
                <a:gd name="T7" fmla="*/ 22 h 1156"/>
                <a:gd name="T8" fmla="*/ 6 w 489"/>
                <a:gd name="T9" fmla="*/ 45 h 1156"/>
                <a:gd name="T10" fmla="*/ 0 w 489"/>
                <a:gd name="T11" fmla="*/ 66 h 1156"/>
                <a:gd name="T12" fmla="*/ 0 w 489"/>
                <a:gd name="T13" fmla="*/ 1084 h 1156"/>
                <a:gd name="T14" fmla="*/ 0 w 489"/>
                <a:gd name="T15" fmla="*/ 1091 h 1156"/>
                <a:gd name="T16" fmla="*/ 6 w 489"/>
                <a:gd name="T17" fmla="*/ 1111 h 1156"/>
                <a:gd name="T18" fmla="*/ 21 w 489"/>
                <a:gd name="T19" fmla="*/ 1135 h 1156"/>
                <a:gd name="T20" fmla="*/ 44 w 489"/>
                <a:gd name="T21" fmla="*/ 1150 h 1156"/>
                <a:gd name="T22" fmla="*/ 65 w 489"/>
                <a:gd name="T23" fmla="*/ 1156 h 1156"/>
                <a:gd name="T24" fmla="*/ 416 w 489"/>
                <a:gd name="T25" fmla="*/ 1156 h 1156"/>
                <a:gd name="T26" fmla="*/ 425 w 489"/>
                <a:gd name="T27" fmla="*/ 1156 h 1156"/>
                <a:gd name="T28" fmla="*/ 445 w 489"/>
                <a:gd name="T29" fmla="*/ 1150 h 1156"/>
                <a:gd name="T30" fmla="*/ 468 w 489"/>
                <a:gd name="T31" fmla="*/ 1135 h 1156"/>
                <a:gd name="T32" fmla="*/ 483 w 489"/>
                <a:gd name="T33" fmla="*/ 1111 h 1156"/>
                <a:gd name="T34" fmla="*/ 489 w 489"/>
                <a:gd name="T35" fmla="*/ 1091 h 1156"/>
                <a:gd name="T36" fmla="*/ 489 w 489"/>
                <a:gd name="T37" fmla="*/ 73 h 1156"/>
                <a:gd name="T38" fmla="*/ 489 w 489"/>
                <a:gd name="T39" fmla="*/ 66 h 1156"/>
                <a:gd name="T40" fmla="*/ 483 w 489"/>
                <a:gd name="T41" fmla="*/ 45 h 1156"/>
                <a:gd name="T42" fmla="*/ 468 w 489"/>
                <a:gd name="T43" fmla="*/ 22 h 1156"/>
                <a:gd name="T44" fmla="*/ 445 w 489"/>
                <a:gd name="T45" fmla="*/ 6 h 1156"/>
                <a:gd name="T46" fmla="*/ 425 w 489"/>
                <a:gd name="T47" fmla="*/ 1 h 1156"/>
                <a:gd name="T48" fmla="*/ 416 w 489"/>
                <a:gd name="T49" fmla="*/ 0 h 1156"/>
                <a:gd name="T50" fmla="*/ 416 w 489"/>
                <a:gd name="T51" fmla="*/ 64 h 1156"/>
                <a:gd name="T52" fmla="*/ 420 w 489"/>
                <a:gd name="T53" fmla="*/ 65 h 1156"/>
                <a:gd name="T54" fmla="*/ 426 w 489"/>
                <a:gd name="T55" fmla="*/ 70 h 1156"/>
                <a:gd name="T56" fmla="*/ 426 w 489"/>
                <a:gd name="T57" fmla="*/ 141 h 1156"/>
                <a:gd name="T58" fmla="*/ 63 w 489"/>
                <a:gd name="T59" fmla="*/ 73 h 1156"/>
                <a:gd name="T60" fmla="*/ 63 w 489"/>
                <a:gd name="T61" fmla="*/ 70 h 1156"/>
                <a:gd name="T62" fmla="*/ 68 w 489"/>
                <a:gd name="T63" fmla="*/ 65 h 1156"/>
                <a:gd name="T64" fmla="*/ 72 w 489"/>
                <a:gd name="T65" fmla="*/ 64 h 1156"/>
                <a:gd name="T66" fmla="*/ 63 w 489"/>
                <a:gd name="T67" fmla="*/ 329 h 1156"/>
                <a:gd name="T68" fmla="*/ 422 w 489"/>
                <a:gd name="T69" fmla="*/ 371 h 1156"/>
                <a:gd name="T70" fmla="*/ 63 w 489"/>
                <a:gd name="T71" fmla="*/ 269 h 1156"/>
                <a:gd name="T72" fmla="*/ 422 w 489"/>
                <a:gd name="T73" fmla="*/ 227 h 1156"/>
                <a:gd name="T74" fmla="*/ 63 w 489"/>
                <a:gd name="T75" fmla="*/ 269 h 1156"/>
                <a:gd name="T76" fmla="*/ 72 w 489"/>
                <a:gd name="T77" fmla="*/ 1093 h 1156"/>
                <a:gd name="T78" fmla="*/ 68 w 489"/>
                <a:gd name="T79" fmla="*/ 1092 h 1156"/>
                <a:gd name="T80" fmla="*/ 63 w 489"/>
                <a:gd name="T81" fmla="*/ 1087 h 1156"/>
                <a:gd name="T82" fmla="*/ 63 w 489"/>
                <a:gd name="T83" fmla="*/ 1029 h 1156"/>
                <a:gd name="T84" fmla="*/ 426 w 489"/>
                <a:gd name="T85" fmla="*/ 1084 h 1156"/>
                <a:gd name="T86" fmla="*/ 426 w 489"/>
                <a:gd name="T87" fmla="*/ 1087 h 1156"/>
                <a:gd name="T88" fmla="*/ 420 w 489"/>
                <a:gd name="T89" fmla="*/ 1092 h 1156"/>
                <a:gd name="T90" fmla="*/ 416 w 489"/>
                <a:gd name="T91" fmla="*/ 1093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" h="1156">
                  <a:moveTo>
                    <a:pt x="416" y="0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7" y="3"/>
                  </a:lnTo>
                  <a:lnTo>
                    <a:pt x="44" y="6"/>
                  </a:lnTo>
                  <a:lnTo>
                    <a:pt x="32" y="13"/>
                  </a:lnTo>
                  <a:lnTo>
                    <a:pt x="21" y="22"/>
                  </a:lnTo>
                  <a:lnTo>
                    <a:pt x="12" y="33"/>
                  </a:lnTo>
                  <a:lnTo>
                    <a:pt x="6" y="45"/>
                  </a:lnTo>
                  <a:lnTo>
                    <a:pt x="1" y="59"/>
                  </a:lnTo>
                  <a:lnTo>
                    <a:pt x="0" y="66"/>
                  </a:lnTo>
                  <a:lnTo>
                    <a:pt x="0" y="73"/>
                  </a:lnTo>
                  <a:lnTo>
                    <a:pt x="0" y="1084"/>
                  </a:lnTo>
                  <a:lnTo>
                    <a:pt x="0" y="1084"/>
                  </a:lnTo>
                  <a:lnTo>
                    <a:pt x="0" y="1091"/>
                  </a:lnTo>
                  <a:lnTo>
                    <a:pt x="1" y="1098"/>
                  </a:lnTo>
                  <a:lnTo>
                    <a:pt x="6" y="1111"/>
                  </a:lnTo>
                  <a:lnTo>
                    <a:pt x="12" y="1125"/>
                  </a:lnTo>
                  <a:lnTo>
                    <a:pt x="21" y="1135"/>
                  </a:lnTo>
                  <a:lnTo>
                    <a:pt x="32" y="1144"/>
                  </a:lnTo>
                  <a:lnTo>
                    <a:pt x="44" y="1150"/>
                  </a:lnTo>
                  <a:lnTo>
                    <a:pt x="57" y="1155"/>
                  </a:lnTo>
                  <a:lnTo>
                    <a:pt x="65" y="1156"/>
                  </a:lnTo>
                  <a:lnTo>
                    <a:pt x="72" y="1156"/>
                  </a:lnTo>
                  <a:lnTo>
                    <a:pt x="416" y="1156"/>
                  </a:lnTo>
                  <a:lnTo>
                    <a:pt x="416" y="1156"/>
                  </a:lnTo>
                  <a:lnTo>
                    <a:pt x="425" y="1156"/>
                  </a:lnTo>
                  <a:lnTo>
                    <a:pt x="432" y="1155"/>
                  </a:lnTo>
                  <a:lnTo>
                    <a:pt x="445" y="1150"/>
                  </a:lnTo>
                  <a:lnTo>
                    <a:pt x="457" y="1144"/>
                  </a:lnTo>
                  <a:lnTo>
                    <a:pt x="468" y="1135"/>
                  </a:lnTo>
                  <a:lnTo>
                    <a:pt x="476" y="1125"/>
                  </a:lnTo>
                  <a:lnTo>
                    <a:pt x="483" y="1111"/>
                  </a:lnTo>
                  <a:lnTo>
                    <a:pt x="488" y="1098"/>
                  </a:lnTo>
                  <a:lnTo>
                    <a:pt x="489" y="1091"/>
                  </a:lnTo>
                  <a:lnTo>
                    <a:pt x="489" y="1084"/>
                  </a:lnTo>
                  <a:lnTo>
                    <a:pt x="489" y="73"/>
                  </a:lnTo>
                  <a:lnTo>
                    <a:pt x="489" y="73"/>
                  </a:lnTo>
                  <a:lnTo>
                    <a:pt x="489" y="66"/>
                  </a:lnTo>
                  <a:lnTo>
                    <a:pt x="488" y="59"/>
                  </a:lnTo>
                  <a:lnTo>
                    <a:pt x="483" y="45"/>
                  </a:lnTo>
                  <a:lnTo>
                    <a:pt x="476" y="33"/>
                  </a:lnTo>
                  <a:lnTo>
                    <a:pt x="468" y="22"/>
                  </a:lnTo>
                  <a:lnTo>
                    <a:pt x="457" y="13"/>
                  </a:lnTo>
                  <a:lnTo>
                    <a:pt x="445" y="6"/>
                  </a:lnTo>
                  <a:lnTo>
                    <a:pt x="432" y="3"/>
                  </a:lnTo>
                  <a:lnTo>
                    <a:pt x="425" y="1"/>
                  </a:lnTo>
                  <a:lnTo>
                    <a:pt x="416" y="0"/>
                  </a:lnTo>
                  <a:lnTo>
                    <a:pt x="416" y="0"/>
                  </a:lnTo>
                  <a:close/>
                  <a:moveTo>
                    <a:pt x="72" y="64"/>
                  </a:moveTo>
                  <a:lnTo>
                    <a:pt x="416" y="64"/>
                  </a:lnTo>
                  <a:lnTo>
                    <a:pt x="416" y="64"/>
                  </a:lnTo>
                  <a:lnTo>
                    <a:pt x="420" y="65"/>
                  </a:lnTo>
                  <a:lnTo>
                    <a:pt x="423" y="66"/>
                  </a:lnTo>
                  <a:lnTo>
                    <a:pt x="426" y="70"/>
                  </a:lnTo>
                  <a:lnTo>
                    <a:pt x="426" y="73"/>
                  </a:lnTo>
                  <a:lnTo>
                    <a:pt x="426" y="141"/>
                  </a:lnTo>
                  <a:lnTo>
                    <a:pt x="63" y="14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8" y="65"/>
                  </a:lnTo>
                  <a:lnTo>
                    <a:pt x="72" y="64"/>
                  </a:lnTo>
                  <a:lnTo>
                    <a:pt x="72" y="64"/>
                  </a:lnTo>
                  <a:close/>
                  <a:moveTo>
                    <a:pt x="63" y="371"/>
                  </a:moveTo>
                  <a:lnTo>
                    <a:pt x="63" y="329"/>
                  </a:lnTo>
                  <a:lnTo>
                    <a:pt x="422" y="329"/>
                  </a:lnTo>
                  <a:lnTo>
                    <a:pt x="422" y="371"/>
                  </a:lnTo>
                  <a:lnTo>
                    <a:pt x="63" y="371"/>
                  </a:lnTo>
                  <a:close/>
                  <a:moveTo>
                    <a:pt x="63" y="269"/>
                  </a:moveTo>
                  <a:lnTo>
                    <a:pt x="63" y="227"/>
                  </a:lnTo>
                  <a:lnTo>
                    <a:pt x="422" y="227"/>
                  </a:lnTo>
                  <a:lnTo>
                    <a:pt x="422" y="269"/>
                  </a:lnTo>
                  <a:lnTo>
                    <a:pt x="63" y="269"/>
                  </a:lnTo>
                  <a:close/>
                  <a:moveTo>
                    <a:pt x="416" y="1093"/>
                  </a:moveTo>
                  <a:lnTo>
                    <a:pt x="72" y="1093"/>
                  </a:lnTo>
                  <a:lnTo>
                    <a:pt x="72" y="1093"/>
                  </a:lnTo>
                  <a:lnTo>
                    <a:pt x="68" y="1092"/>
                  </a:lnTo>
                  <a:lnTo>
                    <a:pt x="66" y="1090"/>
                  </a:lnTo>
                  <a:lnTo>
                    <a:pt x="63" y="1087"/>
                  </a:lnTo>
                  <a:lnTo>
                    <a:pt x="63" y="1084"/>
                  </a:lnTo>
                  <a:lnTo>
                    <a:pt x="63" y="1029"/>
                  </a:lnTo>
                  <a:lnTo>
                    <a:pt x="426" y="1029"/>
                  </a:lnTo>
                  <a:lnTo>
                    <a:pt x="426" y="1084"/>
                  </a:lnTo>
                  <a:lnTo>
                    <a:pt x="426" y="1084"/>
                  </a:lnTo>
                  <a:lnTo>
                    <a:pt x="426" y="1087"/>
                  </a:lnTo>
                  <a:lnTo>
                    <a:pt x="423" y="1090"/>
                  </a:lnTo>
                  <a:lnTo>
                    <a:pt x="420" y="1092"/>
                  </a:lnTo>
                  <a:lnTo>
                    <a:pt x="416" y="1093"/>
                  </a:lnTo>
                  <a:lnTo>
                    <a:pt x="416" y="1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70" name="Freeform 174">
              <a:extLst>
                <a:ext uri="{FF2B5EF4-FFF2-40B4-BE49-F238E27FC236}">
                  <a16:creationId xmlns:a16="http://schemas.microsoft.com/office/drawing/2014/main" id="{42116921-F7CF-431E-8C89-C9B0AC956B8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738863" y="1942429"/>
              <a:ext cx="368505" cy="872932"/>
            </a:xfrm>
            <a:custGeom>
              <a:avLst/>
              <a:gdLst>
                <a:gd name="T0" fmla="*/ 72 w 489"/>
                <a:gd name="T1" fmla="*/ 0 h 1156"/>
                <a:gd name="T2" fmla="*/ 65 w 489"/>
                <a:gd name="T3" fmla="*/ 1 h 1156"/>
                <a:gd name="T4" fmla="*/ 44 w 489"/>
                <a:gd name="T5" fmla="*/ 6 h 1156"/>
                <a:gd name="T6" fmla="*/ 21 w 489"/>
                <a:gd name="T7" fmla="*/ 22 h 1156"/>
                <a:gd name="T8" fmla="*/ 6 w 489"/>
                <a:gd name="T9" fmla="*/ 45 h 1156"/>
                <a:gd name="T10" fmla="*/ 0 w 489"/>
                <a:gd name="T11" fmla="*/ 66 h 1156"/>
                <a:gd name="T12" fmla="*/ 0 w 489"/>
                <a:gd name="T13" fmla="*/ 1084 h 1156"/>
                <a:gd name="T14" fmla="*/ 0 w 489"/>
                <a:gd name="T15" fmla="*/ 1091 h 1156"/>
                <a:gd name="T16" fmla="*/ 6 w 489"/>
                <a:gd name="T17" fmla="*/ 1111 h 1156"/>
                <a:gd name="T18" fmla="*/ 21 w 489"/>
                <a:gd name="T19" fmla="*/ 1135 h 1156"/>
                <a:gd name="T20" fmla="*/ 44 w 489"/>
                <a:gd name="T21" fmla="*/ 1150 h 1156"/>
                <a:gd name="T22" fmla="*/ 65 w 489"/>
                <a:gd name="T23" fmla="*/ 1156 h 1156"/>
                <a:gd name="T24" fmla="*/ 416 w 489"/>
                <a:gd name="T25" fmla="*/ 1156 h 1156"/>
                <a:gd name="T26" fmla="*/ 425 w 489"/>
                <a:gd name="T27" fmla="*/ 1156 h 1156"/>
                <a:gd name="T28" fmla="*/ 445 w 489"/>
                <a:gd name="T29" fmla="*/ 1150 h 1156"/>
                <a:gd name="T30" fmla="*/ 468 w 489"/>
                <a:gd name="T31" fmla="*/ 1135 h 1156"/>
                <a:gd name="T32" fmla="*/ 483 w 489"/>
                <a:gd name="T33" fmla="*/ 1111 h 1156"/>
                <a:gd name="T34" fmla="*/ 489 w 489"/>
                <a:gd name="T35" fmla="*/ 1091 h 1156"/>
                <a:gd name="T36" fmla="*/ 489 w 489"/>
                <a:gd name="T37" fmla="*/ 73 h 1156"/>
                <a:gd name="T38" fmla="*/ 489 w 489"/>
                <a:gd name="T39" fmla="*/ 66 h 1156"/>
                <a:gd name="T40" fmla="*/ 483 w 489"/>
                <a:gd name="T41" fmla="*/ 45 h 1156"/>
                <a:gd name="T42" fmla="*/ 468 w 489"/>
                <a:gd name="T43" fmla="*/ 22 h 1156"/>
                <a:gd name="T44" fmla="*/ 445 w 489"/>
                <a:gd name="T45" fmla="*/ 6 h 1156"/>
                <a:gd name="T46" fmla="*/ 425 w 489"/>
                <a:gd name="T47" fmla="*/ 1 h 1156"/>
                <a:gd name="T48" fmla="*/ 416 w 489"/>
                <a:gd name="T49" fmla="*/ 0 h 1156"/>
                <a:gd name="T50" fmla="*/ 416 w 489"/>
                <a:gd name="T51" fmla="*/ 64 h 1156"/>
                <a:gd name="T52" fmla="*/ 420 w 489"/>
                <a:gd name="T53" fmla="*/ 65 h 1156"/>
                <a:gd name="T54" fmla="*/ 426 w 489"/>
                <a:gd name="T55" fmla="*/ 70 h 1156"/>
                <a:gd name="T56" fmla="*/ 426 w 489"/>
                <a:gd name="T57" fmla="*/ 141 h 1156"/>
                <a:gd name="T58" fmla="*/ 63 w 489"/>
                <a:gd name="T59" fmla="*/ 73 h 1156"/>
                <a:gd name="T60" fmla="*/ 63 w 489"/>
                <a:gd name="T61" fmla="*/ 70 h 1156"/>
                <a:gd name="T62" fmla="*/ 68 w 489"/>
                <a:gd name="T63" fmla="*/ 65 h 1156"/>
                <a:gd name="T64" fmla="*/ 72 w 489"/>
                <a:gd name="T65" fmla="*/ 64 h 1156"/>
                <a:gd name="T66" fmla="*/ 63 w 489"/>
                <a:gd name="T67" fmla="*/ 329 h 1156"/>
                <a:gd name="T68" fmla="*/ 422 w 489"/>
                <a:gd name="T69" fmla="*/ 371 h 1156"/>
                <a:gd name="T70" fmla="*/ 63 w 489"/>
                <a:gd name="T71" fmla="*/ 269 h 1156"/>
                <a:gd name="T72" fmla="*/ 422 w 489"/>
                <a:gd name="T73" fmla="*/ 227 h 1156"/>
                <a:gd name="T74" fmla="*/ 63 w 489"/>
                <a:gd name="T75" fmla="*/ 269 h 1156"/>
                <a:gd name="T76" fmla="*/ 72 w 489"/>
                <a:gd name="T77" fmla="*/ 1093 h 1156"/>
                <a:gd name="T78" fmla="*/ 68 w 489"/>
                <a:gd name="T79" fmla="*/ 1092 h 1156"/>
                <a:gd name="T80" fmla="*/ 63 w 489"/>
                <a:gd name="T81" fmla="*/ 1087 h 1156"/>
                <a:gd name="T82" fmla="*/ 63 w 489"/>
                <a:gd name="T83" fmla="*/ 1029 h 1156"/>
                <a:gd name="T84" fmla="*/ 426 w 489"/>
                <a:gd name="T85" fmla="*/ 1084 h 1156"/>
                <a:gd name="T86" fmla="*/ 426 w 489"/>
                <a:gd name="T87" fmla="*/ 1087 h 1156"/>
                <a:gd name="T88" fmla="*/ 420 w 489"/>
                <a:gd name="T89" fmla="*/ 1092 h 1156"/>
                <a:gd name="T90" fmla="*/ 416 w 489"/>
                <a:gd name="T91" fmla="*/ 1093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" h="1156">
                  <a:moveTo>
                    <a:pt x="416" y="0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7" y="3"/>
                  </a:lnTo>
                  <a:lnTo>
                    <a:pt x="44" y="6"/>
                  </a:lnTo>
                  <a:lnTo>
                    <a:pt x="32" y="13"/>
                  </a:lnTo>
                  <a:lnTo>
                    <a:pt x="21" y="22"/>
                  </a:lnTo>
                  <a:lnTo>
                    <a:pt x="12" y="33"/>
                  </a:lnTo>
                  <a:lnTo>
                    <a:pt x="6" y="45"/>
                  </a:lnTo>
                  <a:lnTo>
                    <a:pt x="1" y="59"/>
                  </a:lnTo>
                  <a:lnTo>
                    <a:pt x="0" y="66"/>
                  </a:lnTo>
                  <a:lnTo>
                    <a:pt x="0" y="73"/>
                  </a:lnTo>
                  <a:lnTo>
                    <a:pt x="0" y="1084"/>
                  </a:lnTo>
                  <a:lnTo>
                    <a:pt x="0" y="1084"/>
                  </a:lnTo>
                  <a:lnTo>
                    <a:pt x="0" y="1091"/>
                  </a:lnTo>
                  <a:lnTo>
                    <a:pt x="1" y="1098"/>
                  </a:lnTo>
                  <a:lnTo>
                    <a:pt x="6" y="1111"/>
                  </a:lnTo>
                  <a:lnTo>
                    <a:pt x="12" y="1125"/>
                  </a:lnTo>
                  <a:lnTo>
                    <a:pt x="21" y="1135"/>
                  </a:lnTo>
                  <a:lnTo>
                    <a:pt x="32" y="1144"/>
                  </a:lnTo>
                  <a:lnTo>
                    <a:pt x="44" y="1150"/>
                  </a:lnTo>
                  <a:lnTo>
                    <a:pt x="57" y="1155"/>
                  </a:lnTo>
                  <a:lnTo>
                    <a:pt x="65" y="1156"/>
                  </a:lnTo>
                  <a:lnTo>
                    <a:pt x="72" y="1156"/>
                  </a:lnTo>
                  <a:lnTo>
                    <a:pt x="416" y="1156"/>
                  </a:lnTo>
                  <a:lnTo>
                    <a:pt x="416" y="1156"/>
                  </a:lnTo>
                  <a:lnTo>
                    <a:pt x="425" y="1156"/>
                  </a:lnTo>
                  <a:lnTo>
                    <a:pt x="432" y="1155"/>
                  </a:lnTo>
                  <a:lnTo>
                    <a:pt x="445" y="1150"/>
                  </a:lnTo>
                  <a:lnTo>
                    <a:pt x="457" y="1144"/>
                  </a:lnTo>
                  <a:lnTo>
                    <a:pt x="468" y="1135"/>
                  </a:lnTo>
                  <a:lnTo>
                    <a:pt x="476" y="1125"/>
                  </a:lnTo>
                  <a:lnTo>
                    <a:pt x="483" y="1111"/>
                  </a:lnTo>
                  <a:lnTo>
                    <a:pt x="488" y="1098"/>
                  </a:lnTo>
                  <a:lnTo>
                    <a:pt x="489" y="1091"/>
                  </a:lnTo>
                  <a:lnTo>
                    <a:pt x="489" y="1084"/>
                  </a:lnTo>
                  <a:lnTo>
                    <a:pt x="489" y="73"/>
                  </a:lnTo>
                  <a:lnTo>
                    <a:pt x="489" y="73"/>
                  </a:lnTo>
                  <a:lnTo>
                    <a:pt x="489" y="66"/>
                  </a:lnTo>
                  <a:lnTo>
                    <a:pt x="488" y="59"/>
                  </a:lnTo>
                  <a:lnTo>
                    <a:pt x="483" y="45"/>
                  </a:lnTo>
                  <a:lnTo>
                    <a:pt x="476" y="33"/>
                  </a:lnTo>
                  <a:lnTo>
                    <a:pt x="468" y="22"/>
                  </a:lnTo>
                  <a:lnTo>
                    <a:pt x="457" y="13"/>
                  </a:lnTo>
                  <a:lnTo>
                    <a:pt x="445" y="6"/>
                  </a:lnTo>
                  <a:lnTo>
                    <a:pt x="432" y="3"/>
                  </a:lnTo>
                  <a:lnTo>
                    <a:pt x="425" y="1"/>
                  </a:lnTo>
                  <a:lnTo>
                    <a:pt x="416" y="0"/>
                  </a:lnTo>
                  <a:lnTo>
                    <a:pt x="416" y="0"/>
                  </a:lnTo>
                  <a:close/>
                  <a:moveTo>
                    <a:pt x="72" y="64"/>
                  </a:moveTo>
                  <a:lnTo>
                    <a:pt x="416" y="64"/>
                  </a:lnTo>
                  <a:lnTo>
                    <a:pt x="416" y="64"/>
                  </a:lnTo>
                  <a:lnTo>
                    <a:pt x="420" y="65"/>
                  </a:lnTo>
                  <a:lnTo>
                    <a:pt x="423" y="66"/>
                  </a:lnTo>
                  <a:lnTo>
                    <a:pt x="426" y="70"/>
                  </a:lnTo>
                  <a:lnTo>
                    <a:pt x="426" y="73"/>
                  </a:lnTo>
                  <a:lnTo>
                    <a:pt x="426" y="141"/>
                  </a:lnTo>
                  <a:lnTo>
                    <a:pt x="63" y="14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8" y="65"/>
                  </a:lnTo>
                  <a:lnTo>
                    <a:pt x="72" y="64"/>
                  </a:lnTo>
                  <a:lnTo>
                    <a:pt x="72" y="64"/>
                  </a:lnTo>
                  <a:close/>
                  <a:moveTo>
                    <a:pt x="63" y="371"/>
                  </a:moveTo>
                  <a:lnTo>
                    <a:pt x="63" y="329"/>
                  </a:lnTo>
                  <a:lnTo>
                    <a:pt x="422" y="329"/>
                  </a:lnTo>
                  <a:lnTo>
                    <a:pt x="422" y="371"/>
                  </a:lnTo>
                  <a:lnTo>
                    <a:pt x="63" y="371"/>
                  </a:lnTo>
                  <a:close/>
                  <a:moveTo>
                    <a:pt x="63" y="269"/>
                  </a:moveTo>
                  <a:lnTo>
                    <a:pt x="63" y="227"/>
                  </a:lnTo>
                  <a:lnTo>
                    <a:pt x="422" y="227"/>
                  </a:lnTo>
                  <a:lnTo>
                    <a:pt x="422" y="269"/>
                  </a:lnTo>
                  <a:lnTo>
                    <a:pt x="63" y="269"/>
                  </a:lnTo>
                  <a:close/>
                  <a:moveTo>
                    <a:pt x="416" y="1093"/>
                  </a:moveTo>
                  <a:lnTo>
                    <a:pt x="72" y="1093"/>
                  </a:lnTo>
                  <a:lnTo>
                    <a:pt x="72" y="1093"/>
                  </a:lnTo>
                  <a:lnTo>
                    <a:pt x="68" y="1092"/>
                  </a:lnTo>
                  <a:lnTo>
                    <a:pt x="66" y="1090"/>
                  </a:lnTo>
                  <a:lnTo>
                    <a:pt x="63" y="1087"/>
                  </a:lnTo>
                  <a:lnTo>
                    <a:pt x="63" y="1084"/>
                  </a:lnTo>
                  <a:lnTo>
                    <a:pt x="63" y="1029"/>
                  </a:lnTo>
                  <a:lnTo>
                    <a:pt x="426" y="1029"/>
                  </a:lnTo>
                  <a:lnTo>
                    <a:pt x="426" y="1084"/>
                  </a:lnTo>
                  <a:lnTo>
                    <a:pt x="426" y="1084"/>
                  </a:lnTo>
                  <a:lnTo>
                    <a:pt x="426" y="1087"/>
                  </a:lnTo>
                  <a:lnTo>
                    <a:pt x="423" y="1090"/>
                  </a:lnTo>
                  <a:lnTo>
                    <a:pt x="420" y="1092"/>
                  </a:lnTo>
                  <a:lnTo>
                    <a:pt x="416" y="1093"/>
                  </a:lnTo>
                  <a:lnTo>
                    <a:pt x="416" y="1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71" name="Freeform 174">
              <a:extLst>
                <a:ext uri="{FF2B5EF4-FFF2-40B4-BE49-F238E27FC236}">
                  <a16:creationId xmlns:a16="http://schemas.microsoft.com/office/drawing/2014/main" id="{E687030A-36D0-4798-8EE0-6102B2CF675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295399" y="1942429"/>
              <a:ext cx="368505" cy="872932"/>
            </a:xfrm>
            <a:custGeom>
              <a:avLst/>
              <a:gdLst>
                <a:gd name="T0" fmla="*/ 72 w 489"/>
                <a:gd name="T1" fmla="*/ 0 h 1156"/>
                <a:gd name="T2" fmla="*/ 65 w 489"/>
                <a:gd name="T3" fmla="*/ 1 h 1156"/>
                <a:gd name="T4" fmla="*/ 44 w 489"/>
                <a:gd name="T5" fmla="*/ 6 h 1156"/>
                <a:gd name="T6" fmla="*/ 21 w 489"/>
                <a:gd name="T7" fmla="*/ 22 h 1156"/>
                <a:gd name="T8" fmla="*/ 6 w 489"/>
                <a:gd name="T9" fmla="*/ 45 h 1156"/>
                <a:gd name="T10" fmla="*/ 0 w 489"/>
                <a:gd name="T11" fmla="*/ 66 h 1156"/>
                <a:gd name="T12" fmla="*/ 0 w 489"/>
                <a:gd name="T13" fmla="*/ 1084 h 1156"/>
                <a:gd name="T14" fmla="*/ 0 w 489"/>
                <a:gd name="T15" fmla="*/ 1091 h 1156"/>
                <a:gd name="T16" fmla="*/ 6 w 489"/>
                <a:gd name="T17" fmla="*/ 1111 h 1156"/>
                <a:gd name="T18" fmla="*/ 21 w 489"/>
                <a:gd name="T19" fmla="*/ 1135 h 1156"/>
                <a:gd name="T20" fmla="*/ 44 w 489"/>
                <a:gd name="T21" fmla="*/ 1150 h 1156"/>
                <a:gd name="T22" fmla="*/ 65 w 489"/>
                <a:gd name="T23" fmla="*/ 1156 h 1156"/>
                <a:gd name="T24" fmla="*/ 416 w 489"/>
                <a:gd name="T25" fmla="*/ 1156 h 1156"/>
                <a:gd name="T26" fmla="*/ 425 w 489"/>
                <a:gd name="T27" fmla="*/ 1156 h 1156"/>
                <a:gd name="T28" fmla="*/ 445 w 489"/>
                <a:gd name="T29" fmla="*/ 1150 h 1156"/>
                <a:gd name="T30" fmla="*/ 468 w 489"/>
                <a:gd name="T31" fmla="*/ 1135 h 1156"/>
                <a:gd name="T32" fmla="*/ 483 w 489"/>
                <a:gd name="T33" fmla="*/ 1111 h 1156"/>
                <a:gd name="T34" fmla="*/ 489 w 489"/>
                <a:gd name="T35" fmla="*/ 1091 h 1156"/>
                <a:gd name="T36" fmla="*/ 489 w 489"/>
                <a:gd name="T37" fmla="*/ 73 h 1156"/>
                <a:gd name="T38" fmla="*/ 489 w 489"/>
                <a:gd name="T39" fmla="*/ 66 h 1156"/>
                <a:gd name="T40" fmla="*/ 483 w 489"/>
                <a:gd name="T41" fmla="*/ 45 h 1156"/>
                <a:gd name="T42" fmla="*/ 468 w 489"/>
                <a:gd name="T43" fmla="*/ 22 h 1156"/>
                <a:gd name="T44" fmla="*/ 445 w 489"/>
                <a:gd name="T45" fmla="*/ 6 h 1156"/>
                <a:gd name="T46" fmla="*/ 425 w 489"/>
                <a:gd name="T47" fmla="*/ 1 h 1156"/>
                <a:gd name="T48" fmla="*/ 416 w 489"/>
                <a:gd name="T49" fmla="*/ 0 h 1156"/>
                <a:gd name="T50" fmla="*/ 416 w 489"/>
                <a:gd name="T51" fmla="*/ 64 h 1156"/>
                <a:gd name="T52" fmla="*/ 420 w 489"/>
                <a:gd name="T53" fmla="*/ 65 h 1156"/>
                <a:gd name="T54" fmla="*/ 426 w 489"/>
                <a:gd name="T55" fmla="*/ 70 h 1156"/>
                <a:gd name="T56" fmla="*/ 426 w 489"/>
                <a:gd name="T57" fmla="*/ 141 h 1156"/>
                <a:gd name="T58" fmla="*/ 63 w 489"/>
                <a:gd name="T59" fmla="*/ 73 h 1156"/>
                <a:gd name="T60" fmla="*/ 63 w 489"/>
                <a:gd name="T61" fmla="*/ 70 h 1156"/>
                <a:gd name="T62" fmla="*/ 68 w 489"/>
                <a:gd name="T63" fmla="*/ 65 h 1156"/>
                <a:gd name="T64" fmla="*/ 72 w 489"/>
                <a:gd name="T65" fmla="*/ 64 h 1156"/>
                <a:gd name="T66" fmla="*/ 63 w 489"/>
                <a:gd name="T67" fmla="*/ 329 h 1156"/>
                <a:gd name="T68" fmla="*/ 422 w 489"/>
                <a:gd name="T69" fmla="*/ 371 h 1156"/>
                <a:gd name="T70" fmla="*/ 63 w 489"/>
                <a:gd name="T71" fmla="*/ 269 h 1156"/>
                <a:gd name="T72" fmla="*/ 422 w 489"/>
                <a:gd name="T73" fmla="*/ 227 h 1156"/>
                <a:gd name="T74" fmla="*/ 63 w 489"/>
                <a:gd name="T75" fmla="*/ 269 h 1156"/>
                <a:gd name="T76" fmla="*/ 72 w 489"/>
                <a:gd name="T77" fmla="*/ 1093 h 1156"/>
                <a:gd name="T78" fmla="*/ 68 w 489"/>
                <a:gd name="T79" fmla="*/ 1092 h 1156"/>
                <a:gd name="T80" fmla="*/ 63 w 489"/>
                <a:gd name="T81" fmla="*/ 1087 h 1156"/>
                <a:gd name="T82" fmla="*/ 63 w 489"/>
                <a:gd name="T83" fmla="*/ 1029 h 1156"/>
                <a:gd name="T84" fmla="*/ 426 w 489"/>
                <a:gd name="T85" fmla="*/ 1084 h 1156"/>
                <a:gd name="T86" fmla="*/ 426 w 489"/>
                <a:gd name="T87" fmla="*/ 1087 h 1156"/>
                <a:gd name="T88" fmla="*/ 420 w 489"/>
                <a:gd name="T89" fmla="*/ 1092 h 1156"/>
                <a:gd name="T90" fmla="*/ 416 w 489"/>
                <a:gd name="T91" fmla="*/ 1093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" h="1156">
                  <a:moveTo>
                    <a:pt x="416" y="0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7" y="3"/>
                  </a:lnTo>
                  <a:lnTo>
                    <a:pt x="44" y="6"/>
                  </a:lnTo>
                  <a:lnTo>
                    <a:pt x="32" y="13"/>
                  </a:lnTo>
                  <a:lnTo>
                    <a:pt x="21" y="22"/>
                  </a:lnTo>
                  <a:lnTo>
                    <a:pt x="12" y="33"/>
                  </a:lnTo>
                  <a:lnTo>
                    <a:pt x="6" y="45"/>
                  </a:lnTo>
                  <a:lnTo>
                    <a:pt x="1" y="59"/>
                  </a:lnTo>
                  <a:lnTo>
                    <a:pt x="0" y="66"/>
                  </a:lnTo>
                  <a:lnTo>
                    <a:pt x="0" y="73"/>
                  </a:lnTo>
                  <a:lnTo>
                    <a:pt x="0" y="1084"/>
                  </a:lnTo>
                  <a:lnTo>
                    <a:pt x="0" y="1084"/>
                  </a:lnTo>
                  <a:lnTo>
                    <a:pt x="0" y="1091"/>
                  </a:lnTo>
                  <a:lnTo>
                    <a:pt x="1" y="1098"/>
                  </a:lnTo>
                  <a:lnTo>
                    <a:pt x="6" y="1111"/>
                  </a:lnTo>
                  <a:lnTo>
                    <a:pt x="12" y="1125"/>
                  </a:lnTo>
                  <a:lnTo>
                    <a:pt x="21" y="1135"/>
                  </a:lnTo>
                  <a:lnTo>
                    <a:pt x="32" y="1144"/>
                  </a:lnTo>
                  <a:lnTo>
                    <a:pt x="44" y="1150"/>
                  </a:lnTo>
                  <a:lnTo>
                    <a:pt x="57" y="1155"/>
                  </a:lnTo>
                  <a:lnTo>
                    <a:pt x="65" y="1156"/>
                  </a:lnTo>
                  <a:lnTo>
                    <a:pt x="72" y="1156"/>
                  </a:lnTo>
                  <a:lnTo>
                    <a:pt x="416" y="1156"/>
                  </a:lnTo>
                  <a:lnTo>
                    <a:pt x="416" y="1156"/>
                  </a:lnTo>
                  <a:lnTo>
                    <a:pt x="425" y="1156"/>
                  </a:lnTo>
                  <a:lnTo>
                    <a:pt x="432" y="1155"/>
                  </a:lnTo>
                  <a:lnTo>
                    <a:pt x="445" y="1150"/>
                  </a:lnTo>
                  <a:lnTo>
                    <a:pt x="457" y="1144"/>
                  </a:lnTo>
                  <a:lnTo>
                    <a:pt x="468" y="1135"/>
                  </a:lnTo>
                  <a:lnTo>
                    <a:pt x="476" y="1125"/>
                  </a:lnTo>
                  <a:lnTo>
                    <a:pt x="483" y="1111"/>
                  </a:lnTo>
                  <a:lnTo>
                    <a:pt x="488" y="1098"/>
                  </a:lnTo>
                  <a:lnTo>
                    <a:pt x="489" y="1091"/>
                  </a:lnTo>
                  <a:lnTo>
                    <a:pt x="489" y="1084"/>
                  </a:lnTo>
                  <a:lnTo>
                    <a:pt x="489" y="73"/>
                  </a:lnTo>
                  <a:lnTo>
                    <a:pt x="489" y="73"/>
                  </a:lnTo>
                  <a:lnTo>
                    <a:pt x="489" y="66"/>
                  </a:lnTo>
                  <a:lnTo>
                    <a:pt x="488" y="59"/>
                  </a:lnTo>
                  <a:lnTo>
                    <a:pt x="483" y="45"/>
                  </a:lnTo>
                  <a:lnTo>
                    <a:pt x="476" y="33"/>
                  </a:lnTo>
                  <a:lnTo>
                    <a:pt x="468" y="22"/>
                  </a:lnTo>
                  <a:lnTo>
                    <a:pt x="457" y="13"/>
                  </a:lnTo>
                  <a:lnTo>
                    <a:pt x="445" y="6"/>
                  </a:lnTo>
                  <a:lnTo>
                    <a:pt x="432" y="3"/>
                  </a:lnTo>
                  <a:lnTo>
                    <a:pt x="425" y="1"/>
                  </a:lnTo>
                  <a:lnTo>
                    <a:pt x="416" y="0"/>
                  </a:lnTo>
                  <a:lnTo>
                    <a:pt x="416" y="0"/>
                  </a:lnTo>
                  <a:close/>
                  <a:moveTo>
                    <a:pt x="72" y="64"/>
                  </a:moveTo>
                  <a:lnTo>
                    <a:pt x="416" y="64"/>
                  </a:lnTo>
                  <a:lnTo>
                    <a:pt x="416" y="64"/>
                  </a:lnTo>
                  <a:lnTo>
                    <a:pt x="420" y="65"/>
                  </a:lnTo>
                  <a:lnTo>
                    <a:pt x="423" y="66"/>
                  </a:lnTo>
                  <a:lnTo>
                    <a:pt x="426" y="70"/>
                  </a:lnTo>
                  <a:lnTo>
                    <a:pt x="426" y="73"/>
                  </a:lnTo>
                  <a:lnTo>
                    <a:pt x="426" y="141"/>
                  </a:lnTo>
                  <a:lnTo>
                    <a:pt x="63" y="14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8" y="65"/>
                  </a:lnTo>
                  <a:lnTo>
                    <a:pt x="72" y="64"/>
                  </a:lnTo>
                  <a:lnTo>
                    <a:pt x="72" y="64"/>
                  </a:lnTo>
                  <a:close/>
                  <a:moveTo>
                    <a:pt x="63" y="371"/>
                  </a:moveTo>
                  <a:lnTo>
                    <a:pt x="63" y="329"/>
                  </a:lnTo>
                  <a:lnTo>
                    <a:pt x="422" y="329"/>
                  </a:lnTo>
                  <a:lnTo>
                    <a:pt x="422" y="371"/>
                  </a:lnTo>
                  <a:lnTo>
                    <a:pt x="63" y="371"/>
                  </a:lnTo>
                  <a:close/>
                  <a:moveTo>
                    <a:pt x="63" y="269"/>
                  </a:moveTo>
                  <a:lnTo>
                    <a:pt x="63" y="227"/>
                  </a:lnTo>
                  <a:lnTo>
                    <a:pt x="422" y="227"/>
                  </a:lnTo>
                  <a:lnTo>
                    <a:pt x="422" y="269"/>
                  </a:lnTo>
                  <a:lnTo>
                    <a:pt x="63" y="269"/>
                  </a:lnTo>
                  <a:close/>
                  <a:moveTo>
                    <a:pt x="416" y="1093"/>
                  </a:moveTo>
                  <a:lnTo>
                    <a:pt x="72" y="1093"/>
                  </a:lnTo>
                  <a:lnTo>
                    <a:pt x="72" y="1093"/>
                  </a:lnTo>
                  <a:lnTo>
                    <a:pt x="68" y="1092"/>
                  </a:lnTo>
                  <a:lnTo>
                    <a:pt x="66" y="1090"/>
                  </a:lnTo>
                  <a:lnTo>
                    <a:pt x="63" y="1087"/>
                  </a:lnTo>
                  <a:lnTo>
                    <a:pt x="63" y="1084"/>
                  </a:lnTo>
                  <a:lnTo>
                    <a:pt x="63" y="1029"/>
                  </a:lnTo>
                  <a:lnTo>
                    <a:pt x="426" y="1029"/>
                  </a:lnTo>
                  <a:lnTo>
                    <a:pt x="426" y="1084"/>
                  </a:lnTo>
                  <a:lnTo>
                    <a:pt x="426" y="1084"/>
                  </a:lnTo>
                  <a:lnTo>
                    <a:pt x="426" y="1087"/>
                  </a:lnTo>
                  <a:lnTo>
                    <a:pt x="423" y="1090"/>
                  </a:lnTo>
                  <a:lnTo>
                    <a:pt x="420" y="1092"/>
                  </a:lnTo>
                  <a:lnTo>
                    <a:pt x="416" y="1093"/>
                  </a:lnTo>
                  <a:lnTo>
                    <a:pt x="416" y="1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</p:grpSp>
      <p:grpSp>
        <p:nvGrpSpPr>
          <p:cNvPr id="72" name="Gruppieren 42">
            <a:extLst>
              <a:ext uri="{FF2B5EF4-FFF2-40B4-BE49-F238E27FC236}">
                <a16:creationId xmlns:a16="http://schemas.microsoft.com/office/drawing/2014/main" id="{20313F86-78A5-4862-96B5-844FB558B581}"/>
              </a:ext>
            </a:extLst>
          </p:cNvPr>
          <p:cNvGrpSpPr>
            <a:grpSpLocks noChangeAspect="1"/>
          </p:cNvGrpSpPr>
          <p:nvPr/>
        </p:nvGrpSpPr>
        <p:grpSpPr>
          <a:xfrm>
            <a:off x="1042357" y="2442807"/>
            <a:ext cx="822693" cy="919860"/>
            <a:chOff x="6515101" y="4933950"/>
            <a:chExt cx="403225" cy="450850"/>
          </a:xfrm>
          <a:solidFill>
            <a:srgbClr val="FFFFFF"/>
          </a:solidFill>
        </p:grpSpPr>
        <p:sp>
          <p:nvSpPr>
            <p:cNvPr id="73" name="Freeform 337">
              <a:extLst>
                <a:ext uri="{FF2B5EF4-FFF2-40B4-BE49-F238E27FC236}">
                  <a16:creationId xmlns:a16="http://schemas.microsoft.com/office/drawing/2014/main" id="{7F172439-BE29-4634-A590-10AFF8E7F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588" y="5237163"/>
              <a:ext cx="58738" cy="57150"/>
            </a:xfrm>
            <a:custGeom>
              <a:avLst/>
              <a:gdLst>
                <a:gd name="T0" fmla="*/ 72 w 145"/>
                <a:gd name="T1" fmla="*/ 0 h 145"/>
                <a:gd name="T2" fmla="*/ 72 w 145"/>
                <a:gd name="T3" fmla="*/ 0 h 145"/>
                <a:gd name="T4" fmla="*/ 65 w 145"/>
                <a:gd name="T5" fmla="*/ 0 h 145"/>
                <a:gd name="T6" fmla="*/ 58 w 145"/>
                <a:gd name="T7" fmla="*/ 1 h 145"/>
                <a:gd name="T8" fmla="*/ 45 w 145"/>
                <a:gd name="T9" fmla="*/ 6 h 145"/>
                <a:gd name="T10" fmla="*/ 31 w 145"/>
                <a:gd name="T11" fmla="*/ 12 h 145"/>
                <a:gd name="T12" fmla="*/ 21 w 145"/>
                <a:gd name="T13" fmla="*/ 21 h 145"/>
                <a:gd name="T14" fmla="*/ 12 w 145"/>
                <a:gd name="T15" fmla="*/ 32 h 145"/>
                <a:gd name="T16" fmla="*/ 5 w 145"/>
                <a:gd name="T17" fmla="*/ 44 h 145"/>
                <a:gd name="T18" fmla="*/ 1 w 145"/>
                <a:gd name="T19" fmla="*/ 57 h 145"/>
                <a:gd name="T20" fmla="*/ 0 w 145"/>
                <a:gd name="T21" fmla="*/ 65 h 145"/>
                <a:gd name="T22" fmla="*/ 0 w 145"/>
                <a:gd name="T23" fmla="*/ 72 h 145"/>
                <a:gd name="T24" fmla="*/ 0 w 145"/>
                <a:gd name="T25" fmla="*/ 72 h 145"/>
                <a:gd name="T26" fmla="*/ 0 w 145"/>
                <a:gd name="T27" fmla="*/ 80 h 145"/>
                <a:gd name="T28" fmla="*/ 1 w 145"/>
                <a:gd name="T29" fmla="*/ 87 h 145"/>
                <a:gd name="T30" fmla="*/ 5 w 145"/>
                <a:gd name="T31" fmla="*/ 101 h 145"/>
                <a:gd name="T32" fmla="*/ 12 w 145"/>
                <a:gd name="T33" fmla="*/ 113 h 145"/>
                <a:gd name="T34" fmla="*/ 21 w 145"/>
                <a:gd name="T35" fmla="*/ 123 h 145"/>
                <a:gd name="T36" fmla="*/ 31 w 145"/>
                <a:gd name="T37" fmla="*/ 133 h 145"/>
                <a:gd name="T38" fmla="*/ 45 w 145"/>
                <a:gd name="T39" fmla="*/ 139 h 145"/>
                <a:gd name="T40" fmla="*/ 58 w 145"/>
                <a:gd name="T41" fmla="*/ 144 h 145"/>
                <a:gd name="T42" fmla="*/ 65 w 145"/>
                <a:gd name="T43" fmla="*/ 145 h 145"/>
                <a:gd name="T44" fmla="*/ 72 w 145"/>
                <a:gd name="T45" fmla="*/ 145 h 145"/>
                <a:gd name="T46" fmla="*/ 72 w 145"/>
                <a:gd name="T47" fmla="*/ 145 h 145"/>
                <a:gd name="T48" fmla="*/ 79 w 145"/>
                <a:gd name="T49" fmla="*/ 145 h 145"/>
                <a:gd name="T50" fmla="*/ 87 w 145"/>
                <a:gd name="T51" fmla="*/ 144 h 145"/>
                <a:gd name="T52" fmla="*/ 101 w 145"/>
                <a:gd name="T53" fmla="*/ 139 h 145"/>
                <a:gd name="T54" fmla="*/ 113 w 145"/>
                <a:gd name="T55" fmla="*/ 133 h 145"/>
                <a:gd name="T56" fmla="*/ 124 w 145"/>
                <a:gd name="T57" fmla="*/ 123 h 145"/>
                <a:gd name="T58" fmla="*/ 132 w 145"/>
                <a:gd name="T59" fmla="*/ 113 h 145"/>
                <a:gd name="T60" fmla="*/ 139 w 145"/>
                <a:gd name="T61" fmla="*/ 101 h 145"/>
                <a:gd name="T62" fmla="*/ 143 w 145"/>
                <a:gd name="T63" fmla="*/ 87 h 145"/>
                <a:gd name="T64" fmla="*/ 144 w 145"/>
                <a:gd name="T65" fmla="*/ 80 h 145"/>
                <a:gd name="T66" fmla="*/ 145 w 145"/>
                <a:gd name="T67" fmla="*/ 72 h 145"/>
                <a:gd name="T68" fmla="*/ 145 w 145"/>
                <a:gd name="T69" fmla="*/ 72 h 145"/>
                <a:gd name="T70" fmla="*/ 144 w 145"/>
                <a:gd name="T71" fmla="*/ 65 h 145"/>
                <a:gd name="T72" fmla="*/ 143 w 145"/>
                <a:gd name="T73" fmla="*/ 57 h 145"/>
                <a:gd name="T74" fmla="*/ 139 w 145"/>
                <a:gd name="T75" fmla="*/ 44 h 145"/>
                <a:gd name="T76" fmla="*/ 132 w 145"/>
                <a:gd name="T77" fmla="*/ 32 h 145"/>
                <a:gd name="T78" fmla="*/ 124 w 145"/>
                <a:gd name="T79" fmla="*/ 21 h 145"/>
                <a:gd name="T80" fmla="*/ 113 w 145"/>
                <a:gd name="T81" fmla="*/ 12 h 145"/>
                <a:gd name="T82" fmla="*/ 101 w 145"/>
                <a:gd name="T83" fmla="*/ 6 h 145"/>
                <a:gd name="T84" fmla="*/ 87 w 145"/>
                <a:gd name="T85" fmla="*/ 1 h 145"/>
                <a:gd name="T86" fmla="*/ 79 w 145"/>
                <a:gd name="T87" fmla="*/ 0 h 145"/>
                <a:gd name="T88" fmla="*/ 72 w 145"/>
                <a:gd name="T89" fmla="*/ 0 h 145"/>
                <a:gd name="T90" fmla="*/ 72 w 145"/>
                <a:gd name="T91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5" h="145">
                  <a:moveTo>
                    <a:pt x="72" y="0"/>
                  </a:moveTo>
                  <a:lnTo>
                    <a:pt x="72" y="0"/>
                  </a:lnTo>
                  <a:lnTo>
                    <a:pt x="65" y="0"/>
                  </a:lnTo>
                  <a:lnTo>
                    <a:pt x="58" y="1"/>
                  </a:lnTo>
                  <a:lnTo>
                    <a:pt x="45" y="6"/>
                  </a:lnTo>
                  <a:lnTo>
                    <a:pt x="31" y="12"/>
                  </a:lnTo>
                  <a:lnTo>
                    <a:pt x="21" y="21"/>
                  </a:lnTo>
                  <a:lnTo>
                    <a:pt x="12" y="32"/>
                  </a:lnTo>
                  <a:lnTo>
                    <a:pt x="5" y="44"/>
                  </a:lnTo>
                  <a:lnTo>
                    <a:pt x="1" y="57"/>
                  </a:lnTo>
                  <a:lnTo>
                    <a:pt x="0" y="65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80"/>
                  </a:lnTo>
                  <a:lnTo>
                    <a:pt x="1" y="87"/>
                  </a:lnTo>
                  <a:lnTo>
                    <a:pt x="5" y="101"/>
                  </a:lnTo>
                  <a:lnTo>
                    <a:pt x="12" y="113"/>
                  </a:lnTo>
                  <a:lnTo>
                    <a:pt x="21" y="123"/>
                  </a:lnTo>
                  <a:lnTo>
                    <a:pt x="31" y="133"/>
                  </a:lnTo>
                  <a:lnTo>
                    <a:pt x="45" y="139"/>
                  </a:lnTo>
                  <a:lnTo>
                    <a:pt x="58" y="144"/>
                  </a:lnTo>
                  <a:lnTo>
                    <a:pt x="65" y="145"/>
                  </a:lnTo>
                  <a:lnTo>
                    <a:pt x="72" y="145"/>
                  </a:lnTo>
                  <a:lnTo>
                    <a:pt x="72" y="145"/>
                  </a:lnTo>
                  <a:lnTo>
                    <a:pt x="79" y="145"/>
                  </a:lnTo>
                  <a:lnTo>
                    <a:pt x="87" y="144"/>
                  </a:lnTo>
                  <a:lnTo>
                    <a:pt x="101" y="139"/>
                  </a:lnTo>
                  <a:lnTo>
                    <a:pt x="113" y="133"/>
                  </a:lnTo>
                  <a:lnTo>
                    <a:pt x="124" y="123"/>
                  </a:lnTo>
                  <a:lnTo>
                    <a:pt x="132" y="113"/>
                  </a:lnTo>
                  <a:lnTo>
                    <a:pt x="139" y="101"/>
                  </a:lnTo>
                  <a:lnTo>
                    <a:pt x="143" y="87"/>
                  </a:lnTo>
                  <a:lnTo>
                    <a:pt x="144" y="80"/>
                  </a:lnTo>
                  <a:lnTo>
                    <a:pt x="145" y="72"/>
                  </a:lnTo>
                  <a:lnTo>
                    <a:pt x="145" y="72"/>
                  </a:lnTo>
                  <a:lnTo>
                    <a:pt x="144" y="65"/>
                  </a:lnTo>
                  <a:lnTo>
                    <a:pt x="143" y="57"/>
                  </a:lnTo>
                  <a:lnTo>
                    <a:pt x="139" y="44"/>
                  </a:lnTo>
                  <a:lnTo>
                    <a:pt x="132" y="32"/>
                  </a:lnTo>
                  <a:lnTo>
                    <a:pt x="124" y="21"/>
                  </a:lnTo>
                  <a:lnTo>
                    <a:pt x="113" y="12"/>
                  </a:lnTo>
                  <a:lnTo>
                    <a:pt x="101" y="6"/>
                  </a:lnTo>
                  <a:lnTo>
                    <a:pt x="87" y="1"/>
                  </a:lnTo>
                  <a:lnTo>
                    <a:pt x="79" y="0"/>
                  </a:lnTo>
                  <a:lnTo>
                    <a:pt x="72" y="0"/>
                  </a:ln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74" name="Freeform 338">
              <a:extLst>
                <a:ext uri="{FF2B5EF4-FFF2-40B4-BE49-F238E27FC236}">
                  <a16:creationId xmlns:a16="http://schemas.microsoft.com/office/drawing/2014/main" id="{1F49DEA2-2064-4EB4-A9BE-1E65DEB10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5101" y="5203825"/>
              <a:ext cx="58738" cy="57150"/>
            </a:xfrm>
            <a:custGeom>
              <a:avLst/>
              <a:gdLst>
                <a:gd name="T0" fmla="*/ 73 w 145"/>
                <a:gd name="T1" fmla="*/ 0 h 144"/>
                <a:gd name="T2" fmla="*/ 73 w 145"/>
                <a:gd name="T3" fmla="*/ 0 h 144"/>
                <a:gd name="T4" fmla="*/ 64 w 145"/>
                <a:gd name="T5" fmla="*/ 0 h 144"/>
                <a:gd name="T6" fmla="*/ 57 w 145"/>
                <a:gd name="T7" fmla="*/ 1 h 144"/>
                <a:gd name="T8" fmla="*/ 44 w 145"/>
                <a:gd name="T9" fmla="*/ 5 h 144"/>
                <a:gd name="T10" fmla="*/ 32 w 145"/>
                <a:gd name="T11" fmla="*/ 12 h 144"/>
                <a:gd name="T12" fmla="*/ 21 w 145"/>
                <a:gd name="T13" fmla="*/ 20 h 144"/>
                <a:gd name="T14" fmla="*/ 12 w 145"/>
                <a:gd name="T15" fmla="*/ 31 h 144"/>
                <a:gd name="T16" fmla="*/ 6 w 145"/>
                <a:gd name="T17" fmla="*/ 44 h 144"/>
                <a:gd name="T18" fmla="*/ 1 w 145"/>
                <a:gd name="T19" fmla="*/ 58 h 144"/>
                <a:gd name="T20" fmla="*/ 0 w 145"/>
                <a:gd name="T21" fmla="*/ 65 h 144"/>
                <a:gd name="T22" fmla="*/ 0 w 145"/>
                <a:gd name="T23" fmla="*/ 72 h 144"/>
                <a:gd name="T24" fmla="*/ 0 w 145"/>
                <a:gd name="T25" fmla="*/ 72 h 144"/>
                <a:gd name="T26" fmla="*/ 0 w 145"/>
                <a:gd name="T27" fmla="*/ 79 h 144"/>
                <a:gd name="T28" fmla="*/ 1 w 145"/>
                <a:gd name="T29" fmla="*/ 86 h 144"/>
                <a:gd name="T30" fmla="*/ 6 w 145"/>
                <a:gd name="T31" fmla="*/ 101 h 144"/>
                <a:gd name="T32" fmla="*/ 12 w 145"/>
                <a:gd name="T33" fmla="*/ 113 h 144"/>
                <a:gd name="T34" fmla="*/ 21 w 145"/>
                <a:gd name="T35" fmla="*/ 124 h 144"/>
                <a:gd name="T36" fmla="*/ 32 w 145"/>
                <a:gd name="T37" fmla="*/ 132 h 144"/>
                <a:gd name="T38" fmla="*/ 44 w 145"/>
                <a:gd name="T39" fmla="*/ 139 h 144"/>
                <a:gd name="T40" fmla="*/ 57 w 145"/>
                <a:gd name="T41" fmla="*/ 143 h 144"/>
                <a:gd name="T42" fmla="*/ 64 w 145"/>
                <a:gd name="T43" fmla="*/ 144 h 144"/>
                <a:gd name="T44" fmla="*/ 73 w 145"/>
                <a:gd name="T45" fmla="*/ 144 h 144"/>
                <a:gd name="T46" fmla="*/ 73 w 145"/>
                <a:gd name="T47" fmla="*/ 144 h 144"/>
                <a:gd name="T48" fmla="*/ 80 w 145"/>
                <a:gd name="T49" fmla="*/ 144 h 144"/>
                <a:gd name="T50" fmla="*/ 87 w 145"/>
                <a:gd name="T51" fmla="*/ 143 h 144"/>
                <a:gd name="T52" fmla="*/ 100 w 145"/>
                <a:gd name="T53" fmla="*/ 139 h 144"/>
                <a:gd name="T54" fmla="*/ 112 w 145"/>
                <a:gd name="T55" fmla="*/ 132 h 144"/>
                <a:gd name="T56" fmla="*/ 123 w 145"/>
                <a:gd name="T57" fmla="*/ 124 h 144"/>
                <a:gd name="T58" fmla="*/ 133 w 145"/>
                <a:gd name="T59" fmla="*/ 113 h 144"/>
                <a:gd name="T60" fmla="*/ 139 w 145"/>
                <a:gd name="T61" fmla="*/ 101 h 144"/>
                <a:gd name="T62" fmla="*/ 144 w 145"/>
                <a:gd name="T63" fmla="*/ 86 h 144"/>
                <a:gd name="T64" fmla="*/ 145 w 145"/>
                <a:gd name="T65" fmla="*/ 79 h 144"/>
                <a:gd name="T66" fmla="*/ 145 w 145"/>
                <a:gd name="T67" fmla="*/ 72 h 144"/>
                <a:gd name="T68" fmla="*/ 145 w 145"/>
                <a:gd name="T69" fmla="*/ 72 h 144"/>
                <a:gd name="T70" fmla="*/ 145 w 145"/>
                <a:gd name="T71" fmla="*/ 65 h 144"/>
                <a:gd name="T72" fmla="*/ 144 w 145"/>
                <a:gd name="T73" fmla="*/ 58 h 144"/>
                <a:gd name="T74" fmla="*/ 139 w 145"/>
                <a:gd name="T75" fmla="*/ 44 h 144"/>
                <a:gd name="T76" fmla="*/ 133 w 145"/>
                <a:gd name="T77" fmla="*/ 31 h 144"/>
                <a:gd name="T78" fmla="*/ 123 w 145"/>
                <a:gd name="T79" fmla="*/ 20 h 144"/>
                <a:gd name="T80" fmla="*/ 112 w 145"/>
                <a:gd name="T81" fmla="*/ 12 h 144"/>
                <a:gd name="T82" fmla="*/ 100 w 145"/>
                <a:gd name="T83" fmla="*/ 5 h 144"/>
                <a:gd name="T84" fmla="*/ 87 w 145"/>
                <a:gd name="T85" fmla="*/ 1 h 144"/>
                <a:gd name="T86" fmla="*/ 80 w 145"/>
                <a:gd name="T87" fmla="*/ 0 h 144"/>
                <a:gd name="T88" fmla="*/ 73 w 145"/>
                <a:gd name="T89" fmla="*/ 0 h 144"/>
                <a:gd name="T90" fmla="*/ 73 w 145"/>
                <a:gd name="T9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5" h="144">
                  <a:moveTo>
                    <a:pt x="73" y="0"/>
                  </a:moveTo>
                  <a:lnTo>
                    <a:pt x="73" y="0"/>
                  </a:lnTo>
                  <a:lnTo>
                    <a:pt x="64" y="0"/>
                  </a:lnTo>
                  <a:lnTo>
                    <a:pt x="57" y="1"/>
                  </a:lnTo>
                  <a:lnTo>
                    <a:pt x="44" y="5"/>
                  </a:lnTo>
                  <a:lnTo>
                    <a:pt x="32" y="12"/>
                  </a:lnTo>
                  <a:lnTo>
                    <a:pt x="21" y="20"/>
                  </a:lnTo>
                  <a:lnTo>
                    <a:pt x="12" y="31"/>
                  </a:lnTo>
                  <a:lnTo>
                    <a:pt x="6" y="44"/>
                  </a:lnTo>
                  <a:lnTo>
                    <a:pt x="1" y="58"/>
                  </a:lnTo>
                  <a:lnTo>
                    <a:pt x="0" y="65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9"/>
                  </a:lnTo>
                  <a:lnTo>
                    <a:pt x="1" y="86"/>
                  </a:lnTo>
                  <a:lnTo>
                    <a:pt x="6" y="101"/>
                  </a:lnTo>
                  <a:lnTo>
                    <a:pt x="12" y="113"/>
                  </a:lnTo>
                  <a:lnTo>
                    <a:pt x="21" y="124"/>
                  </a:lnTo>
                  <a:lnTo>
                    <a:pt x="32" y="132"/>
                  </a:lnTo>
                  <a:lnTo>
                    <a:pt x="44" y="139"/>
                  </a:lnTo>
                  <a:lnTo>
                    <a:pt x="57" y="143"/>
                  </a:lnTo>
                  <a:lnTo>
                    <a:pt x="64" y="144"/>
                  </a:lnTo>
                  <a:lnTo>
                    <a:pt x="73" y="144"/>
                  </a:lnTo>
                  <a:lnTo>
                    <a:pt x="73" y="144"/>
                  </a:lnTo>
                  <a:lnTo>
                    <a:pt x="80" y="144"/>
                  </a:lnTo>
                  <a:lnTo>
                    <a:pt x="87" y="143"/>
                  </a:lnTo>
                  <a:lnTo>
                    <a:pt x="100" y="139"/>
                  </a:lnTo>
                  <a:lnTo>
                    <a:pt x="112" y="132"/>
                  </a:lnTo>
                  <a:lnTo>
                    <a:pt x="123" y="124"/>
                  </a:lnTo>
                  <a:lnTo>
                    <a:pt x="133" y="113"/>
                  </a:lnTo>
                  <a:lnTo>
                    <a:pt x="139" y="101"/>
                  </a:lnTo>
                  <a:lnTo>
                    <a:pt x="144" y="86"/>
                  </a:lnTo>
                  <a:lnTo>
                    <a:pt x="145" y="79"/>
                  </a:lnTo>
                  <a:lnTo>
                    <a:pt x="145" y="72"/>
                  </a:lnTo>
                  <a:lnTo>
                    <a:pt x="145" y="72"/>
                  </a:lnTo>
                  <a:lnTo>
                    <a:pt x="145" y="65"/>
                  </a:lnTo>
                  <a:lnTo>
                    <a:pt x="144" y="58"/>
                  </a:lnTo>
                  <a:lnTo>
                    <a:pt x="139" y="44"/>
                  </a:lnTo>
                  <a:lnTo>
                    <a:pt x="133" y="31"/>
                  </a:lnTo>
                  <a:lnTo>
                    <a:pt x="123" y="20"/>
                  </a:lnTo>
                  <a:lnTo>
                    <a:pt x="112" y="12"/>
                  </a:lnTo>
                  <a:lnTo>
                    <a:pt x="100" y="5"/>
                  </a:lnTo>
                  <a:lnTo>
                    <a:pt x="87" y="1"/>
                  </a:lnTo>
                  <a:lnTo>
                    <a:pt x="80" y="0"/>
                  </a:lnTo>
                  <a:lnTo>
                    <a:pt x="73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75" name="Freeform 339">
              <a:extLst>
                <a:ext uri="{FF2B5EF4-FFF2-40B4-BE49-F238E27FC236}">
                  <a16:creationId xmlns:a16="http://schemas.microsoft.com/office/drawing/2014/main" id="{9E563E16-DA0C-4530-9501-24F16B3F5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9551" y="4937125"/>
              <a:ext cx="58738" cy="58737"/>
            </a:xfrm>
            <a:custGeom>
              <a:avLst/>
              <a:gdLst>
                <a:gd name="T0" fmla="*/ 72 w 145"/>
                <a:gd name="T1" fmla="*/ 145 h 145"/>
                <a:gd name="T2" fmla="*/ 72 w 145"/>
                <a:gd name="T3" fmla="*/ 145 h 145"/>
                <a:gd name="T4" fmla="*/ 79 w 145"/>
                <a:gd name="T5" fmla="*/ 145 h 145"/>
                <a:gd name="T6" fmla="*/ 87 w 145"/>
                <a:gd name="T7" fmla="*/ 144 h 145"/>
                <a:gd name="T8" fmla="*/ 101 w 145"/>
                <a:gd name="T9" fmla="*/ 139 h 145"/>
                <a:gd name="T10" fmla="*/ 113 w 145"/>
                <a:gd name="T11" fmla="*/ 133 h 145"/>
                <a:gd name="T12" fmla="*/ 124 w 145"/>
                <a:gd name="T13" fmla="*/ 124 h 145"/>
                <a:gd name="T14" fmla="*/ 132 w 145"/>
                <a:gd name="T15" fmla="*/ 113 h 145"/>
                <a:gd name="T16" fmla="*/ 139 w 145"/>
                <a:gd name="T17" fmla="*/ 101 h 145"/>
                <a:gd name="T18" fmla="*/ 143 w 145"/>
                <a:gd name="T19" fmla="*/ 88 h 145"/>
                <a:gd name="T20" fmla="*/ 144 w 145"/>
                <a:gd name="T21" fmla="*/ 80 h 145"/>
                <a:gd name="T22" fmla="*/ 145 w 145"/>
                <a:gd name="T23" fmla="*/ 73 h 145"/>
                <a:gd name="T24" fmla="*/ 145 w 145"/>
                <a:gd name="T25" fmla="*/ 73 h 145"/>
                <a:gd name="T26" fmla="*/ 144 w 145"/>
                <a:gd name="T27" fmla="*/ 65 h 145"/>
                <a:gd name="T28" fmla="*/ 143 w 145"/>
                <a:gd name="T29" fmla="*/ 58 h 145"/>
                <a:gd name="T30" fmla="*/ 139 w 145"/>
                <a:gd name="T31" fmla="*/ 44 h 145"/>
                <a:gd name="T32" fmla="*/ 132 w 145"/>
                <a:gd name="T33" fmla="*/ 32 h 145"/>
                <a:gd name="T34" fmla="*/ 124 w 145"/>
                <a:gd name="T35" fmla="*/ 22 h 145"/>
                <a:gd name="T36" fmla="*/ 113 w 145"/>
                <a:gd name="T37" fmla="*/ 13 h 145"/>
                <a:gd name="T38" fmla="*/ 101 w 145"/>
                <a:gd name="T39" fmla="*/ 6 h 145"/>
                <a:gd name="T40" fmla="*/ 87 w 145"/>
                <a:gd name="T41" fmla="*/ 1 h 145"/>
                <a:gd name="T42" fmla="*/ 79 w 145"/>
                <a:gd name="T43" fmla="*/ 1 h 145"/>
                <a:gd name="T44" fmla="*/ 72 w 145"/>
                <a:gd name="T45" fmla="*/ 0 h 145"/>
                <a:gd name="T46" fmla="*/ 72 w 145"/>
                <a:gd name="T47" fmla="*/ 0 h 145"/>
                <a:gd name="T48" fmla="*/ 65 w 145"/>
                <a:gd name="T49" fmla="*/ 1 h 145"/>
                <a:gd name="T50" fmla="*/ 58 w 145"/>
                <a:gd name="T51" fmla="*/ 1 h 145"/>
                <a:gd name="T52" fmla="*/ 45 w 145"/>
                <a:gd name="T53" fmla="*/ 6 h 145"/>
                <a:gd name="T54" fmla="*/ 31 w 145"/>
                <a:gd name="T55" fmla="*/ 13 h 145"/>
                <a:gd name="T56" fmla="*/ 22 w 145"/>
                <a:gd name="T57" fmla="*/ 22 h 145"/>
                <a:gd name="T58" fmla="*/ 12 w 145"/>
                <a:gd name="T59" fmla="*/ 32 h 145"/>
                <a:gd name="T60" fmla="*/ 6 w 145"/>
                <a:gd name="T61" fmla="*/ 44 h 145"/>
                <a:gd name="T62" fmla="*/ 1 w 145"/>
                <a:gd name="T63" fmla="*/ 58 h 145"/>
                <a:gd name="T64" fmla="*/ 0 w 145"/>
                <a:gd name="T65" fmla="*/ 65 h 145"/>
                <a:gd name="T66" fmla="*/ 0 w 145"/>
                <a:gd name="T67" fmla="*/ 73 h 145"/>
                <a:gd name="T68" fmla="*/ 0 w 145"/>
                <a:gd name="T69" fmla="*/ 73 h 145"/>
                <a:gd name="T70" fmla="*/ 0 w 145"/>
                <a:gd name="T71" fmla="*/ 80 h 145"/>
                <a:gd name="T72" fmla="*/ 1 w 145"/>
                <a:gd name="T73" fmla="*/ 88 h 145"/>
                <a:gd name="T74" fmla="*/ 6 w 145"/>
                <a:gd name="T75" fmla="*/ 101 h 145"/>
                <a:gd name="T76" fmla="*/ 12 w 145"/>
                <a:gd name="T77" fmla="*/ 113 h 145"/>
                <a:gd name="T78" fmla="*/ 22 w 145"/>
                <a:gd name="T79" fmla="*/ 124 h 145"/>
                <a:gd name="T80" fmla="*/ 31 w 145"/>
                <a:gd name="T81" fmla="*/ 133 h 145"/>
                <a:gd name="T82" fmla="*/ 45 w 145"/>
                <a:gd name="T83" fmla="*/ 139 h 145"/>
                <a:gd name="T84" fmla="*/ 58 w 145"/>
                <a:gd name="T85" fmla="*/ 144 h 145"/>
                <a:gd name="T86" fmla="*/ 65 w 145"/>
                <a:gd name="T87" fmla="*/ 145 h 145"/>
                <a:gd name="T88" fmla="*/ 72 w 145"/>
                <a:gd name="T89" fmla="*/ 145 h 145"/>
                <a:gd name="T90" fmla="*/ 72 w 145"/>
                <a:gd name="T91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5" h="145">
                  <a:moveTo>
                    <a:pt x="72" y="145"/>
                  </a:moveTo>
                  <a:lnTo>
                    <a:pt x="72" y="145"/>
                  </a:lnTo>
                  <a:lnTo>
                    <a:pt x="79" y="145"/>
                  </a:lnTo>
                  <a:lnTo>
                    <a:pt x="87" y="144"/>
                  </a:lnTo>
                  <a:lnTo>
                    <a:pt x="101" y="139"/>
                  </a:lnTo>
                  <a:lnTo>
                    <a:pt x="113" y="133"/>
                  </a:lnTo>
                  <a:lnTo>
                    <a:pt x="124" y="124"/>
                  </a:lnTo>
                  <a:lnTo>
                    <a:pt x="132" y="113"/>
                  </a:lnTo>
                  <a:lnTo>
                    <a:pt x="139" y="101"/>
                  </a:lnTo>
                  <a:lnTo>
                    <a:pt x="143" y="88"/>
                  </a:lnTo>
                  <a:lnTo>
                    <a:pt x="144" y="80"/>
                  </a:lnTo>
                  <a:lnTo>
                    <a:pt x="145" y="73"/>
                  </a:lnTo>
                  <a:lnTo>
                    <a:pt x="145" y="73"/>
                  </a:lnTo>
                  <a:lnTo>
                    <a:pt x="144" y="65"/>
                  </a:lnTo>
                  <a:lnTo>
                    <a:pt x="143" y="58"/>
                  </a:lnTo>
                  <a:lnTo>
                    <a:pt x="139" y="44"/>
                  </a:lnTo>
                  <a:lnTo>
                    <a:pt x="132" y="32"/>
                  </a:lnTo>
                  <a:lnTo>
                    <a:pt x="124" y="22"/>
                  </a:lnTo>
                  <a:lnTo>
                    <a:pt x="113" y="13"/>
                  </a:lnTo>
                  <a:lnTo>
                    <a:pt x="101" y="6"/>
                  </a:lnTo>
                  <a:lnTo>
                    <a:pt x="87" y="1"/>
                  </a:lnTo>
                  <a:lnTo>
                    <a:pt x="79" y="1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8" y="1"/>
                  </a:lnTo>
                  <a:lnTo>
                    <a:pt x="45" y="6"/>
                  </a:lnTo>
                  <a:lnTo>
                    <a:pt x="31" y="13"/>
                  </a:lnTo>
                  <a:lnTo>
                    <a:pt x="22" y="22"/>
                  </a:lnTo>
                  <a:lnTo>
                    <a:pt x="12" y="32"/>
                  </a:lnTo>
                  <a:lnTo>
                    <a:pt x="6" y="44"/>
                  </a:lnTo>
                  <a:lnTo>
                    <a:pt x="1" y="58"/>
                  </a:lnTo>
                  <a:lnTo>
                    <a:pt x="0" y="65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80"/>
                  </a:lnTo>
                  <a:lnTo>
                    <a:pt x="1" y="88"/>
                  </a:lnTo>
                  <a:lnTo>
                    <a:pt x="6" y="101"/>
                  </a:lnTo>
                  <a:lnTo>
                    <a:pt x="12" y="113"/>
                  </a:lnTo>
                  <a:lnTo>
                    <a:pt x="22" y="124"/>
                  </a:lnTo>
                  <a:lnTo>
                    <a:pt x="31" y="133"/>
                  </a:lnTo>
                  <a:lnTo>
                    <a:pt x="45" y="139"/>
                  </a:lnTo>
                  <a:lnTo>
                    <a:pt x="58" y="144"/>
                  </a:lnTo>
                  <a:lnTo>
                    <a:pt x="65" y="145"/>
                  </a:lnTo>
                  <a:lnTo>
                    <a:pt x="72" y="145"/>
                  </a:lnTo>
                  <a:lnTo>
                    <a:pt x="72" y="1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76" name="Freeform 340">
              <a:extLst>
                <a:ext uri="{FF2B5EF4-FFF2-40B4-BE49-F238E27FC236}">
                  <a16:creationId xmlns:a16="http://schemas.microsoft.com/office/drawing/2014/main" id="{2D95974C-D517-4D75-A407-E7BCF3CA6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2413" y="4999038"/>
              <a:ext cx="30163" cy="41275"/>
            </a:xfrm>
            <a:custGeom>
              <a:avLst/>
              <a:gdLst>
                <a:gd name="T0" fmla="*/ 74 w 77"/>
                <a:gd name="T1" fmla="*/ 65 h 102"/>
                <a:gd name="T2" fmla="*/ 47 w 77"/>
                <a:gd name="T3" fmla="*/ 13 h 102"/>
                <a:gd name="T4" fmla="*/ 47 w 77"/>
                <a:gd name="T5" fmla="*/ 13 h 102"/>
                <a:gd name="T6" fmla="*/ 43 w 77"/>
                <a:gd name="T7" fmla="*/ 8 h 102"/>
                <a:gd name="T8" fmla="*/ 39 w 77"/>
                <a:gd name="T9" fmla="*/ 5 h 102"/>
                <a:gd name="T10" fmla="*/ 36 w 77"/>
                <a:gd name="T11" fmla="*/ 2 h 102"/>
                <a:gd name="T12" fmla="*/ 31 w 77"/>
                <a:gd name="T13" fmla="*/ 1 h 102"/>
                <a:gd name="T14" fmla="*/ 26 w 77"/>
                <a:gd name="T15" fmla="*/ 0 h 102"/>
                <a:gd name="T16" fmla="*/ 21 w 77"/>
                <a:gd name="T17" fmla="*/ 0 h 102"/>
                <a:gd name="T18" fmla="*/ 18 w 77"/>
                <a:gd name="T19" fmla="*/ 1 h 102"/>
                <a:gd name="T20" fmla="*/ 13 w 77"/>
                <a:gd name="T21" fmla="*/ 2 h 102"/>
                <a:gd name="T22" fmla="*/ 13 w 77"/>
                <a:gd name="T23" fmla="*/ 2 h 102"/>
                <a:gd name="T24" fmla="*/ 8 w 77"/>
                <a:gd name="T25" fmla="*/ 6 h 102"/>
                <a:gd name="T26" fmla="*/ 5 w 77"/>
                <a:gd name="T27" fmla="*/ 8 h 102"/>
                <a:gd name="T28" fmla="*/ 2 w 77"/>
                <a:gd name="T29" fmla="*/ 13 h 102"/>
                <a:gd name="T30" fmla="*/ 1 w 77"/>
                <a:gd name="T31" fmla="*/ 17 h 102"/>
                <a:gd name="T32" fmla="*/ 0 w 77"/>
                <a:gd name="T33" fmla="*/ 22 h 102"/>
                <a:gd name="T34" fmla="*/ 0 w 77"/>
                <a:gd name="T35" fmla="*/ 26 h 102"/>
                <a:gd name="T36" fmla="*/ 1 w 77"/>
                <a:gd name="T37" fmla="*/ 31 h 102"/>
                <a:gd name="T38" fmla="*/ 2 w 77"/>
                <a:gd name="T39" fmla="*/ 36 h 102"/>
                <a:gd name="T40" fmla="*/ 31 w 77"/>
                <a:gd name="T41" fmla="*/ 89 h 102"/>
                <a:gd name="T42" fmla="*/ 31 w 77"/>
                <a:gd name="T43" fmla="*/ 89 h 102"/>
                <a:gd name="T44" fmla="*/ 35 w 77"/>
                <a:gd name="T45" fmla="*/ 94 h 102"/>
                <a:gd name="T46" fmla="*/ 39 w 77"/>
                <a:gd name="T47" fmla="*/ 98 h 102"/>
                <a:gd name="T48" fmla="*/ 45 w 77"/>
                <a:gd name="T49" fmla="*/ 101 h 102"/>
                <a:gd name="T50" fmla="*/ 53 w 77"/>
                <a:gd name="T51" fmla="*/ 102 h 102"/>
                <a:gd name="T52" fmla="*/ 53 w 77"/>
                <a:gd name="T53" fmla="*/ 102 h 102"/>
                <a:gd name="T54" fmla="*/ 59 w 77"/>
                <a:gd name="T55" fmla="*/ 101 h 102"/>
                <a:gd name="T56" fmla="*/ 65 w 77"/>
                <a:gd name="T57" fmla="*/ 98 h 102"/>
                <a:gd name="T58" fmla="*/ 65 w 77"/>
                <a:gd name="T59" fmla="*/ 98 h 102"/>
                <a:gd name="T60" fmla="*/ 68 w 77"/>
                <a:gd name="T61" fmla="*/ 96 h 102"/>
                <a:gd name="T62" fmla="*/ 72 w 77"/>
                <a:gd name="T63" fmla="*/ 92 h 102"/>
                <a:gd name="T64" fmla="*/ 74 w 77"/>
                <a:gd name="T65" fmla="*/ 89 h 102"/>
                <a:gd name="T66" fmla="*/ 77 w 77"/>
                <a:gd name="T67" fmla="*/ 84 h 102"/>
                <a:gd name="T68" fmla="*/ 77 w 77"/>
                <a:gd name="T69" fmla="*/ 79 h 102"/>
                <a:gd name="T70" fmla="*/ 77 w 77"/>
                <a:gd name="T71" fmla="*/ 74 h 102"/>
                <a:gd name="T72" fmla="*/ 77 w 77"/>
                <a:gd name="T73" fmla="*/ 70 h 102"/>
                <a:gd name="T74" fmla="*/ 74 w 77"/>
                <a:gd name="T75" fmla="*/ 65 h 102"/>
                <a:gd name="T76" fmla="*/ 74 w 77"/>
                <a:gd name="T77" fmla="*/ 6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7" h="102">
                  <a:moveTo>
                    <a:pt x="74" y="65"/>
                  </a:moveTo>
                  <a:lnTo>
                    <a:pt x="47" y="13"/>
                  </a:lnTo>
                  <a:lnTo>
                    <a:pt x="47" y="13"/>
                  </a:lnTo>
                  <a:lnTo>
                    <a:pt x="43" y="8"/>
                  </a:lnTo>
                  <a:lnTo>
                    <a:pt x="39" y="5"/>
                  </a:lnTo>
                  <a:lnTo>
                    <a:pt x="36" y="2"/>
                  </a:lnTo>
                  <a:lnTo>
                    <a:pt x="31" y="1"/>
                  </a:lnTo>
                  <a:lnTo>
                    <a:pt x="26" y="0"/>
                  </a:lnTo>
                  <a:lnTo>
                    <a:pt x="21" y="0"/>
                  </a:lnTo>
                  <a:lnTo>
                    <a:pt x="18" y="1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8" y="6"/>
                  </a:lnTo>
                  <a:lnTo>
                    <a:pt x="5" y="8"/>
                  </a:lnTo>
                  <a:lnTo>
                    <a:pt x="2" y="13"/>
                  </a:lnTo>
                  <a:lnTo>
                    <a:pt x="1" y="17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1" y="31"/>
                  </a:lnTo>
                  <a:lnTo>
                    <a:pt x="2" y="36"/>
                  </a:lnTo>
                  <a:lnTo>
                    <a:pt x="31" y="89"/>
                  </a:lnTo>
                  <a:lnTo>
                    <a:pt x="31" y="89"/>
                  </a:lnTo>
                  <a:lnTo>
                    <a:pt x="35" y="94"/>
                  </a:lnTo>
                  <a:lnTo>
                    <a:pt x="39" y="98"/>
                  </a:lnTo>
                  <a:lnTo>
                    <a:pt x="45" y="101"/>
                  </a:lnTo>
                  <a:lnTo>
                    <a:pt x="53" y="102"/>
                  </a:lnTo>
                  <a:lnTo>
                    <a:pt x="53" y="102"/>
                  </a:lnTo>
                  <a:lnTo>
                    <a:pt x="59" y="101"/>
                  </a:lnTo>
                  <a:lnTo>
                    <a:pt x="65" y="98"/>
                  </a:lnTo>
                  <a:lnTo>
                    <a:pt x="65" y="98"/>
                  </a:lnTo>
                  <a:lnTo>
                    <a:pt x="68" y="96"/>
                  </a:lnTo>
                  <a:lnTo>
                    <a:pt x="72" y="92"/>
                  </a:lnTo>
                  <a:lnTo>
                    <a:pt x="74" y="89"/>
                  </a:lnTo>
                  <a:lnTo>
                    <a:pt x="77" y="84"/>
                  </a:lnTo>
                  <a:lnTo>
                    <a:pt x="77" y="79"/>
                  </a:lnTo>
                  <a:lnTo>
                    <a:pt x="77" y="74"/>
                  </a:lnTo>
                  <a:lnTo>
                    <a:pt x="77" y="70"/>
                  </a:lnTo>
                  <a:lnTo>
                    <a:pt x="74" y="65"/>
                  </a:lnTo>
                  <a:lnTo>
                    <a:pt x="74" y="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77" name="Freeform 341">
              <a:extLst>
                <a:ext uri="{FF2B5EF4-FFF2-40B4-BE49-F238E27FC236}">
                  <a16:creationId xmlns:a16="http://schemas.microsoft.com/office/drawing/2014/main" id="{0E35C984-C5AB-4574-BF9B-9BB65CA92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401" y="5051425"/>
              <a:ext cx="31750" cy="39687"/>
            </a:xfrm>
            <a:custGeom>
              <a:avLst/>
              <a:gdLst>
                <a:gd name="T0" fmla="*/ 30 w 76"/>
                <a:gd name="T1" fmla="*/ 89 h 102"/>
                <a:gd name="T2" fmla="*/ 30 w 76"/>
                <a:gd name="T3" fmla="*/ 89 h 102"/>
                <a:gd name="T4" fmla="*/ 34 w 76"/>
                <a:gd name="T5" fmla="*/ 95 h 102"/>
                <a:gd name="T6" fmla="*/ 39 w 76"/>
                <a:gd name="T7" fmla="*/ 98 h 102"/>
                <a:gd name="T8" fmla="*/ 45 w 76"/>
                <a:gd name="T9" fmla="*/ 101 h 102"/>
                <a:gd name="T10" fmla="*/ 51 w 76"/>
                <a:gd name="T11" fmla="*/ 102 h 102"/>
                <a:gd name="T12" fmla="*/ 51 w 76"/>
                <a:gd name="T13" fmla="*/ 102 h 102"/>
                <a:gd name="T14" fmla="*/ 57 w 76"/>
                <a:gd name="T15" fmla="*/ 101 h 102"/>
                <a:gd name="T16" fmla="*/ 63 w 76"/>
                <a:gd name="T17" fmla="*/ 98 h 102"/>
                <a:gd name="T18" fmla="*/ 63 w 76"/>
                <a:gd name="T19" fmla="*/ 98 h 102"/>
                <a:gd name="T20" fmla="*/ 68 w 76"/>
                <a:gd name="T21" fmla="*/ 96 h 102"/>
                <a:gd name="T22" fmla="*/ 70 w 76"/>
                <a:gd name="T23" fmla="*/ 92 h 102"/>
                <a:gd name="T24" fmla="*/ 74 w 76"/>
                <a:gd name="T25" fmla="*/ 89 h 102"/>
                <a:gd name="T26" fmla="*/ 75 w 76"/>
                <a:gd name="T27" fmla="*/ 84 h 102"/>
                <a:gd name="T28" fmla="*/ 76 w 76"/>
                <a:gd name="T29" fmla="*/ 79 h 102"/>
                <a:gd name="T30" fmla="*/ 76 w 76"/>
                <a:gd name="T31" fmla="*/ 74 h 102"/>
                <a:gd name="T32" fmla="*/ 75 w 76"/>
                <a:gd name="T33" fmla="*/ 69 h 102"/>
                <a:gd name="T34" fmla="*/ 74 w 76"/>
                <a:gd name="T35" fmla="*/ 66 h 102"/>
                <a:gd name="T36" fmla="*/ 45 w 76"/>
                <a:gd name="T37" fmla="*/ 13 h 102"/>
                <a:gd name="T38" fmla="*/ 45 w 76"/>
                <a:gd name="T39" fmla="*/ 13 h 102"/>
                <a:gd name="T40" fmla="*/ 43 w 76"/>
                <a:gd name="T41" fmla="*/ 8 h 102"/>
                <a:gd name="T42" fmla="*/ 39 w 76"/>
                <a:gd name="T43" fmla="*/ 6 h 102"/>
                <a:gd name="T44" fmla="*/ 36 w 76"/>
                <a:gd name="T45" fmla="*/ 2 h 102"/>
                <a:gd name="T46" fmla="*/ 31 w 76"/>
                <a:gd name="T47" fmla="*/ 1 h 102"/>
                <a:gd name="T48" fmla="*/ 26 w 76"/>
                <a:gd name="T49" fmla="*/ 0 h 102"/>
                <a:gd name="T50" fmla="*/ 21 w 76"/>
                <a:gd name="T51" fmla="*/ 0 h 102"/>
                <a:gd name="T52" fmla="*/ 16 w 76"/>
                <a:gd name="T53" fmla="*/ 1 h 102"/>
                <a:gd name="T54" fmla="*/ 12 w 76"/>
                <a:gd name="T55" fmla="*/ 3 h 102"/>
                <a:gd name="T56" fmla="*/ 12 w 76"/>
                <a:gd name="T57" fmla="*/ 3 h 102"/>
                <a:gd name="T58" fmla="*/ 8 w 76"/>
                <a:gd name="T59" fmla="*/ 6 h 102"/>
                <a:gd name="T60" fmla="*/ 4 w 76"/>
                <a:gd name="T61" fmla="*/ 9 h 102"/>
                <a:gd name="T62" fmla="*/ 2 w 76"/>
                <a:gd name="T63" fmla="*/ 13 h 102"/>
                <a:gd name="T64" fmla="*/ 0 w 76"/>
                <a:gd name="T65" fmla="*/ 18 h 102"/>
                <a:gd name="T66" fmla="*/ 0 w 76"/>
                <a:gd name="T67" fmla="*/ 23 h 102"/>
                <a:gd name="T68" fmla="*/ 0 w 76"/>
                <a:gd name="T69" fmla="*/ 27 h 102"/>
                <a:gd name="T70" fmla="*/ 0 w 76"/>
                <a:gd name="T71" fmla="*/ 32 h 102"/>
                <a:gd name="T72" fmla="*/ 2 w 76"/>
                <a:gd name="T73" fmla="*/ 36 h 102"/>
                <a:gd name="T74" fmla="*/ 30 w 76"/>
                <a:gd name="T75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6" h="102">
                  <a:moveTo>
                    <a:pt x="30" y="89"/>
                  </a:moveTo>
                  <a:lnTo>
                    <a:pt x="30" y="89"/>
                  </a:lnTo>
                  <a:lnTo>
                    <a:pt x="34" y="95"/>
                  </a:lnTo>
                  <a:lnTo>
                    <a:pt x="39" y="98"/>
                  </a:lnTo>
                  <a:lnTo>
                    <a:pt x="45" y="101"/>
                  </a:lnTo>
                  <a:lnTo>
                    <a:pt x="51" y="102"/>
                  </a:lnTo>
                  <a:lnTo>
                    <a:pt x="51" y="102"/>
                  </a:lnTo>
                  <a:lnTo>
                    <a:pt x="57" y="101"/>
                  </a:lnTo>
                  <a:lnTo>
                    <a:pt x="63" y="98"/>
                  </a:lnTo>
                  <a:lnTo>
                    <a:pt x="63" y="98"/>
                  </a:lnTo>
                  <a:lnTo>
                    <a:pt x="68" y="96"/>
                  </a:lnTo>
                  <a:lnTo>
                    <a:pt x="70" y="92"/>
                  </a:lnTo>
                  <a:lnTo>
                    <a:pt x="74" y="89"/>
                  </a:lnTo>
                  <a:lnTo>
                    <a:pt x="75" y="84"/>
                  </a:lnTo>
                  <a:lnTo>
                    <a:pt x="76" y="79"/>
                  </a:lnTo>
                  <a:lnTo>
                    <a:pt x="76" y="74"/>
                  </a:lnTo>
                  <a:lnTo>
                    <a:pt x="75" y="69"/>
                  </a:lnTo>
                  <a:lnTo>
                    <a:pt x="74" y="66"/>
                  </a:lnTo>
                  <a:lnTo>
                    <a:pt x="45" y="13"/>
                  </a:lnTo>
                  <a:lnTo>
                    <a:pt x="45" y="13"/>
                  </a:lnTo>
                  <a:lnTo>
                    <a:pt x="43" y="8"/>
                  </a:lnTo>
                  <a:lnTo>
                    <a:pt x="39" y="6"/>
                  </a:lnTo>
                  <a:lnTo>
                    <a:pt x="36" y="2"/>
                  </a:lnTo>
                  <a:lnTo>
                    <a:pt x="31" y="1"/>
                  </a:lnTo>
                  <a:lnTo>
                    <a:pt x="26" y="0"/>
                  </a:lnTo>
                  <a:lnTo>
                    <a:pt x="21" y="0"/>
                  </a:lnTo>
                  <a:lnTo>
                    <a:pt x="16" y="1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8" y="6"/>
                  </a:lnTo>
                  <a:lnTo>
                    <a:pt x="4" y="9"/>
                  </a:lnTo>
                  <a:lnTo>
                    <a:pt x="2" y="13"/>
                  </a:lnTo>
                  <a:lnTo>
                    <a:pt x="0" y="18"/>
                  </a:lnTo>
                  <a:lnTo>
                    <a:pt x="0" y="23"/>
                  </a:lnTo>
                  <a:lnTo>
                    <a:pt x="0" y="27"/>
                  </a:lnTo>
                  <a:lnTo>
                    <a:pt x="0" y="32"/>
                  </a:lnTo>
                  <a:lnTo>
                    <a:pt x="2" y="36"/>
                  </a:lnTo>
                  <a:lnTo>
                    <a:pt x="30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78" name="Freeform 342">
              <a:extLst>
                <a:ext uri="{FF2B5EF4-FFF2-40B4-BE49-F238E27FC236}">
                  <a16:creationId xmlns:a16="http://schemas.microsoft.com/office/drawing/2014/main" id="{CBB40911-0A4C-441D-A7FC-FAE80A308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8463" y="5184775"/>
              <a:ext cx="42863" cy="33337"/>
            </a:xfrm>
            <a:custGeom>
              <a:avLst/>
              <a:gdLst>
                <a:gd name="T0" fmla="*/ 94 w 106"/>
                <a:gd name="T1" fmla="*/ 36 h 83"/>
                <a:gd name="T2" fmla="*/ 37 w 106"/>
                <a:gd name="T3" fmla="*/ 3 h 83"/>
                <a:gd name="T4" fmla="*/ 37 w 106"/>
                <a:gd name="T5" fmla="*/ 3 h 83"/>
                <a:gd name="T6" fmla="*/ 32 w 106"/>
                <a:gd name="T7" fmla="*/ 1 h 83"/>
                <a:gd name="T8" fmla="*/ 27 w 106"/>
                <a:gd name="T9" fmla="*/ 0 h 83"/>
                <a:gd name="T10" fmla="*/ 22 w 106"/>
                <a:gd name="T11" fmla="*/ 0 h 83"/>
                <a:gd name="T12" fmla="*/ 18 w 106"/>
                <a:gd name="T13" fmla="*/ 1 h 83"/>
                <a:gd name="T14" fmla="*/ 14 w 106"/>
                <a:gd name="T15" fmla="*/ 2 h 83"/>
                <a:gd name="T16" fmla="*/ 9 w 106"/>
                <a:gd name="T17" fmla="*/ 5 h 83"/>
                <a:gd name="T18" fmla="*/ 6 w 106"/>
                <a:gd name="T19" fmla="*/ 8 h 83"/>
                <a:gd name="T20" fmla="*/ 3 w 106"/>
                <a:gd name="T21" fmla="*/ 13 h 83"/>
                <a:gd name="T22" fmla="*/ 3 w 106"/>
                <a:gd name="T23" fmla="*/ 13 h 83"/>
                <a:gd name="T24" fmla="*/ 1 w 106"/>
                <a:gd name="T25" fmla="*/ 17 h 83"/>
                <a:gd name="T26" fmla="*/ 0 w 106"/>
                <a:gd name="T27" fmla="*/ 21 h 83"/>
                <a:gd name="T28" fmla="*/ 0 w 106"/>
                <a:gd name="T29" fmla="*/ 26 h 83"/>
                <a:gd name="T30" fmla="*/ 1 w 106"/>
                <a:gd name="T31" fmla="*/ 31 h 83"/>
                <a:gd name="T32" fmla="*/ 2 w 106"/>
                <a:gd name="T33" fmla="*/ 36 h 83"/>
                <a:gd name="T34" fmla="*/ 4 w 106"/>
                <a:gd name="T35" fmla="*/ 39 h 83"/>
                <a:gd name="T36" fmla="*/ 8 w 106"/>
                <a:gd name="T37" fmla="*/ 43 h 83"/>
                <a:gd name="T38" fmla="*/ 13 w 106"/>
                <a:gd name="T39" fmla="*/ 47 h 83"/>
                <a:gd name="T40" fmla="*/ 69 w 106"/>
                <a:gd name="T41" fmla="*/ 79 h 83"/>
                <a:gd name="T42" fmla="*/ 69 w 106"/>
                <a:gd name="T43" fmla="*/ 79 h 83"/>
                <a:gd name="T44" fmla="*/ 75 w 106"/>
                <a:gd name="T45" fmla="*/ 81 h 83"/>
                <a:gd name="T46" fmla="*/ 81 w 106"/>
                <a:gd name="T47" fmla="*/ 83 h 83"/>
                <a:gd name="T48" fmla="*/ 81 w 106"/>
                <a:gd name="T49" fmla="*/ 83 h 83"/>
                <a:gd name="T50" fmla="*/ 88 w 106"/>
                <a:gd name="T51" fmla="*/ 81 h 83"/>
                <a:gd name="T52" fmla="*/ 94 w 106"/>
                <a:gd name="T53" fmla="*/ 79 h 83"/>
                <a:gd name="T54" fmla="*/ 99 w 106"/>
                <a:gd name="T55" fmla="*/ 75 h 83"/>
                <a:gd name="T56" fmla="*/ 103 w 106"/>
                <a:gd name="T57" fmla="*/ 69 h 83"/>
                <a:gd name="T58" fmla="*/ 103 w 106"/>
                <a:gd name="T59" fmla="*/ 69 h 83"/>
                <a:gd name="T60" fmla="*/ 105 w 106"/>
                <a:gd name="T61" fmla="*/ 65 h 83"/>
                <a:gd name="T62" fmla="*/ 106 w 106"/>
                <a:gd name="T63" fmla="*/ 60 h 83"/>
                <a:gd name="T64" fmla="*/ 106 w 106"/>
                <a:gd name="T65" fmla="*/ 55 h 83"/>
                <a:gd name="T66" fmla="*/ 105 w 106"/>
                <a:gd name="T67" fmla="*/ 51 h 83"/>
                <a:gd name="T68" fmla="*/ 104 w 106"/>
                <a:gd name="T69" fmla="*/ 47 h 83"/>
                <a:gd name="T70" fmla="*/ 102 w 106"/>
                <a:gd name="T71" fmla="*/ 43 h 83"/>
                <a:gd name="T72" fmla="*/ 98 w 106"/>
                <a:gd name="T73" fmla="*/ 39 h 83"/>
                <a:gd name="T74" fmla="*/ 94 w 106"/>
                <a:gd name="T75" fmla="*/ 36 h 83"/>
                <a:gd name="T76" fmla="*/ 94 w 106"/>
                <a:gd name="T77" fmla="*/ 3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6" h="83">
                  <a:moveTo>
                    <a:pt x="94" y="36"/>
                  </a:moveTo>
                  <a:lnTo>
                    <a:pt x="37" y="3"/>
                  </a:lnTo>
                  <a:lnTo>
                    <a:pt x="37" y="3"/>
                  </a:lnTo>
                  <a:lnTo>
                    <a:pt x="32" y="1"/>
                  </a:lnTo>
                  <a:lnTo>
                    <a:pt x="27" y="0"/>
                  </a:lnTo>
                  <a:lnTo>
                    <a:pt x="22" y="0"/>
                  </a:lnTo>
                  <a:lnTo>
                    <a:pt x="18" y="1"/>
                  </a:lnTo>
                  <a:lnTo>
                    <a:pt x="14" y="2"/>
                  </a:lnTo>
                  <a:lnTo>
                    <a:pt x="9" y="5"/>
                  </a:lnTo>
                  <a:lnTo>
                    <a:pt x="6" y="8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1" y="17"/>
                  </a:lnTo>
                  <a:lnTo>
                    <a:pt x="0" y="21"/>
                  </a:lnTo>
                  <a:lnTo>
                    <a:pt x="0" y="26"/>
                  </a:lnTo>
                  <a:lnTo>
                    <a:pt x="1" y="31"/>
                  </a:lnTo>
                  <a:lnTo>
                    <a:pt x="2" y="36"/>
                  </a:lnTo>
                  <a:lnTo>
                    <a:pt x="4" y="39"/>
                  </a:lnTo>
                  <a:lnTo>
                    <a:pt x="8" y="43"/>
                  </a:lnTo>
                  <a:lnTo>
                    <a:pt x="13" y="47"/>
                  </a:lnTo>
                  <a:lnTo>
                    <a:pt x="69" y="79"/>
                  </a:lnTo>
                  <a:lnTo>
                    <a:pt x="69" y="79"/>
                  </a:lnTo>
                  <a:lnTo>
                    <a:pt x="75" y="81"/>
                  </a:lnTo>
                  <a:lnTo>
                    <a:pt x="81" y="83"/>
                  </a:lnTo>
                  <a:lnTo>
                    <a:pt x="81" y="83"/>
                  </a:lnTo>
                  <a:lnTo>
                    <a:pt x="88" y="81"/>
                  </a:lnTo>
                  <a:lnTo>
                    <a:pt x="94" y="79"/>
                  </a:lnTo>
                  <a:lnTo>
                    <a:pt x="99" y="75"/>
                  </a:lnTo>
                  <a:lnTo>
                    <a:pt x="103" y="69"/>
                  </a:lnTo>
                  <a:lnTo>
                    <a:pt x="103" y="69"/>
                  </a:lnTo>
                  <a:lnTo>
                    <a:pt x="105" y="65"/>
                  </a:lnTo>
                  <a:lnTo>
                    <a:pt x="106" y="60"/>
                  </a:lnTo>
                  <a:lnTo>
                    <a:pt x="106" y="55"/>
                  </a:lnTo>
                  <a:lnTo>
                    <a:pt x="105" y="51"/>
                  </a:lnTo>
                  <a:lnTo>
                    <a:pt x="104" y="47"/>
                  </a:lnTo>
                  <a:lnTo>
                    <a:pt x="102" y="43"/>
                  </a:lnTo>
                  <a:lnTo>
                    <a:pt x="98" y="39"/>
                  </a:lnTo>
                  <a:lnTo>
                    <a:pt x="94" y="36"/>
                  </a:lnTo>
                  <a:lnTo>
                    <a:pt x="94" y="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79" name="Freeform 343">
              <a:extLst>
                <a:ext uri="{FF2B5EF4-FFF2-40B4-BE49-F238E27FC236}">
                  <a16:creationId xmlns:a16="http://schemas.microsoft.com/office/drawing/2014/main" id="{C9BC2F67-6686-4D57-956A-EABAF4AF7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5613" y="5216525"/>
              <a:ext cx="42863" cy="33337"/>
            </a:xfrm>
            <a:custGeom>
              <a:avLst/>
              <a:gdLst>
                <a:gd name="T0" fmla="*/ 95 w 107"/>
                <a:gd name="T1" fmla="*/ 36 h 83"/>
                <a:gd name="T2" fmla="*/ 38 w 107"/>
                <a:gd name="T3" fmla="*/ 4 h 83"/>
                <a:gd name="T4" fmla="*/ 38 w 107"/>
                <a:gd name="T5" fmla="*/ 4 h 83"/>
                <a:gd name="T6" fmla="*/ 33 w 107"/>
                <a:gd name="T7" fmla="*/ 2 h 83"/>
                <a:gd name="T8" fmla="*/ 28 w 107"/>
                <a:gd name="T9" fmla="*/ 0 h 83"/>
                <a:gd name="T10" fmla="*/ 23 w 107"/>
                <a:gd name="T11" fmla="*/ 0 h 83"/>
                <a:gd name="T12" fmla="*/ 20 w 107"/>
                <a:gd name="T13" fmla="*/ 2 h 83"/>
                <a:gd name="T14" fmla="*/ 15 w 107"/>
                <a:gd name="T15" fmla="*/ 3 h 83"/>
                <a:gd name="T16" fmla="*/ 10 w 107"/>
                <a:gd name="T17" fmla="*/ 6 h 83"/>
                <a:gd name="T18" fmla="*/ 6 w 107"/>
                <a:gd name="T19" fmla="*/ 9 h 83"/>
                <a:gd name="T20" fmla="*/ 4 w 107"/>
                <a:gd name="T21" fmla="*/ 14 h 83"/>
                <a:gd name="T22" fmla="*/ 4 w 107"/>
                <a:gd name="T23" fmla="*/ 14 h 83"/>
                <a:gd name="T24" fmla="*/ 2 w 107"/>
                <a:gd name="T25" fmla="*/ 17 h 83"/>
                <a:gd name="T26" fmla="*/ 2 w 107"/>
                <a:gd name="T27" fmla="*/ 22 h 83"/>
                <a:gd name="T28" fmla="*/ 0 w 107"/>
                <a:gd name="T29" fmla="*/ 27 h 83"/>
                <a:gd name="T30" fmla="*/ 2 w 107"/>
                <a:gd name="T31" fmla="*/ 32 h 83"/>
                <a:gd name="T32" fmla="*/ 3 w 107"/>
                <a:gd name="T33" fmla="*/ 36 h 83"/>
                <a:gd name="T34" fmla="*/ 6 w 107"/>
                <a:gd name="T35" fmla="*/ 40 h 83"/>
                <a:gd name="T36" fmla="*/ 9 w 107"/>
                <a:gd name="T37" fmla="*/ 44 h 83"/>
                <a:gd name="T38" fmla="*/ 14 w 107"/>
                <a:gd name="T39" fmla="*/ 47 h 83"/>
                <a:gd name="T40" fmla="*/ 70 w 107"/>
                <a:gd name="T41" fmla="*/ 80 h 83"/>
                <a:gd name="T42" fmla="*/ 70 w 107"/>
                <a:gd name="T43" fmla="*/ 80 h 83"/>
                <a:gd name="T44" fmla="*/ 76 w 107"/>
                <a:gd name="T45" fmla="*/ 82 h 83"/>
                <a:gd name="T46" fmla="*/ 83 w 107"/>
                <a:gd name="T47" fmla="*/ 83 h 83"/>
                <a:gd name="T48" fmla="*/ 83 w 107"/>
                <a:gd name="T49" fmla="*/ 83 h 83"/>
                <a:gd name="T50" fmla="*/ 89 w 107"/>
                <a:gd name="T51" fmla="*/ 82 h 83"/>
                <a:gd name="T52" fmla="*/ 95 w 107"/>
                <a:gd name="T53" fmla="*/ 80 h 83"/>
                <a:gd name="T54" fmla="*/ 100 w 107"/>
                <a:gd name="T55" fmla="*/ 76 h 83"/>
                <a:gd name="T56" fmla="*/ 104 w 107"/>
                <a:gd name="T57" fmla="*/ 70 h 83"/>
                <a:gd name="T58" fmla="*/ 104 w 107"/>
                <a:gd name="T59" fmla="*/ 70 h 83"/>
                <a:gd name="T60" fmla="*/ 106 w 107"/>
                <a:gd name="T61" fmla="*/ 65 h 83"/>
                <a:gd name="T62" fmla="*/ 107 w 107"/>
                <a:gd name="T63" fmla="*/ 62 h 83"/>
                <a:gd name="T64" fmla="*/ 107 w 107"/>
                <a:gd name="T65" fmla="*/ 57 h 83"/>
                <a:gd name="T66" fmla="*/ 106 w 107"/>
                <a:gd name="T67" fmla="*/ 52 h 83"/>
                <a:gd name="T68" fmla="*/ 105 w 107"/>
                <a:gd name="T69" fmla="*/ 47 h 83"/>
                <a:gd name="T70" fmla="*/ 102 w 107"/>
                <a:gd name="T71" fmla="*/ 44 h 83"/>
                <a:gd name="T72" fmla="*/ 99 w 107"/>
                <a:gd name="T73" fmla="*/ 40 h 83"/>
                <a:gd name="T74" fmla="*/ 95 w 107"/>
                <a:gd name="T75" fmla="*/ 36 h 83"/>
                <a:gd name="T76" fmla="*/ 95 w 107"/>
                <a:gd name="T77" fmla="*/ 3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7" h="83">
                  <a:moveTo>
                    <a:pt x="95" y="36"/>
                  </a:moveTo>
                  <a:lnTo>
                    <a:pt x="38" y="4"/>
                  </a:lnTo>
                  <a:lnTo>
                    <a:pt x="38" y="4"/>
                  </a:lnTo>
                  <a:lnTo>
                    <a:pt x="33" y="2"/>
                  </a:lnTo>
                  <a:lnTo>
                    <a:pt x="28" y="0"/>
                  </a:lnTo>
                  <a:lnTo>
                    <a:pt x="23" y="0"/>
                  </a:lnTo>
                  <a:lnTo>
                    <a:pt x="20" y="2"/>
                  </a:lnTo>
                  <a:lnTo>
                    <a:pt x="15" y="3"/>
                  </a:lnTo>
                  <a:lnTo>
                    <a:pt x="10" y="6"/>
                  </a:lnTo>
                  <a:lnTo>
                    <a:pt x="6" y="9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2" y="17"/>
                  </a:lnTo>
                  <a:lnTo>
                    <a:pt x="2" y="22"/>
                  </a:lnTo>
                  <a:lnTo>
                    <a:pt x="0" y="27"/>
                  </a:lnTo>
                  <a:lnTo>
                    <a:pt x="2" y="32"/>
                  </a:lnTo>
                  <a:lnTo>
                    <a:pt x="3" y="36"/>
                  </a:lnTo>
                  <a:lnTo>
                    <a:pt x="6" y="40"/>
                  </a:lnTo>
                  <a:lnTo>
                    <a:pt x="9" y="44"/>
                  </a:lnTo>
                  <a:lnTo>
                    <a:pt x="14" y="47"/>
                  </a:lnTo>
                  <a:lnTo>
                    <a:pt x="70" y="80"/>
                  </a:lnTo>
                  <a:lnTo>
                    <a:pt x="70" y="80"/>
                  </a:lnTo>
                  <a:lnTo>
                    <a:pt x="76" y="82"/>
                  </a:lnTo>
                  <a:lnTo>
                    <a:pt x="83" y="83"/>
                  </a:lnTo>
                  <a:lnTo>
                    <a:pt x="83" y="83"/>
                  </a:lnTo>
                  <a:lnTo>
                    <a:pt x="89" y="82"/>
                  </a:lnTo>
                  <a:lnTo>
                    <a:pt x="95" y="80"/>
                  </a:lnTo>
                  <a:lnTo>
                    <a:pt x="100" y="76"/>
                  </a:lnTo>
                  <a:lnTo>
                    <a:pt x="104" y="70"/>
                  </a:lnTo>
                  <a:lnTo>
                    <a:pt x="104" y="70"/>
                  </a:lnTo>
                  <a:lnTo>
                    <a:pt x="106" y="65"/>
                  </a:lnTo>
                  <a:lnTo>
                    <a:pt x="107" y="62"/>
                  </a:lnTo>
                  <a:lnTo>
                    <a:pt x="107" y="57"/>
                  </a:lnTo>
                  <a:lnTo>
                    <a:pt x="106" y="52"/>
                  </a:lnTo>
                  <a:lnTo>
                    <a:pt x="105" y="47"/>
                  </a:lnTo>
                  <a:lnTo>
                    <a:pt x="102" y="44"/>
                  </a:lnTo>
                  <a:lnTo>
                    <a:pt x="99" y="40"/>
                  </a:lnTo>
                  <a:lnTo>
                    <a:pt x="95" y="36"/>
                  </a:lnTo>
                  <a:lnTo>
                    <a:pt x="95" y="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80" name="Freeform 344">
              <a:extLst>
                <a:ext uri="{FF2B5EF4-FFF2-40B4-BE49-F238E27FC236}">
                  <a16:creationId xmlns:a16="http://schemas.microsoft.com/office/drawing/2014/main" id="{9C827822-74D6-49AF-8EEB-4E86DB8DF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951" y="5184775"/>
              <a:ext cx="42863" cy="33337"/>
            </a:xfrm>
            <a:custGeom>
              <a:avLst/>
              <a:gdLst>
                <a:gd name="T0" fmla="*/ 71 w 108"/>
                <a:gd name="T1" fmla="*/ 4 h 82"/>
                <a:gd name="T2" fmla="*/ 13 w 108"/>
                <a:gd name="T3" fmla="*/ 35 h 82"/>
                <a:gd name="T4" fmla="*/ 13 w 108"/>
                <a:gd name="T5" fmla="*/ 35 h 82"/>
                <a:gd name="T6" fmla="*/ 9 w 108"/>
                <a:gd name="T7" fmla="*/ 38 h 82"/>
                <a:gd name="T8" fmla="*/ 6 w 108"/>
                <a:gd name="T9" fmla="*/ 42 h 82"/>
                <a:gd name="T10" fmla="*/ 3 w 108"/>
                <a:gd name="T11" fmla="*/ 46 h 82"/>
                <a:gd name="T12" fmla="*/ 1 w 108"/>
                <a:gd name="T13" fmla="*/ 50 h 82"/>
                <a:gd name="T14" fmla="*/ 0 w 108"/>
                <a:gd name="T15" fmla="*/ 55 h 82"/>
                <a:gd name="T16" fmla="*/ 1 w 108"/>
                <a:gd name="T17" fmla="*/ 59 h 82"/>
                <a:gd name="T18" fmla="*/ 1 w 108"/>
                <a:gd name="T19" fmla="*/ 64 h 82"/>
                <a:gd name="T20" fmla="*/ 3 w 108"/>
                <a:gd name="T21" fmla="*/ 68 h 82"/>
                <a:gd name="T22" fmla="*/ 3 w 108"/>
                <a:gd name="T23" fmla="*/ 68 h 82"/>
                <a:gd name="T24" fmla="*/ 7 w 108"/>
                <a:gd name="T25" fmla="*/ 74 h 82"/>
                <a:gd name="T26" fmla="*/ 13 w 108"/>
                <a:gd name="T27" fmla="*/ 78 h 82"/>
                <a:gd name="T28" fmla="*/ 19 w 108"/>
                <a:gd name="T29" fmla="*/ 80 h 82"/>
                <a:gd name="T30" fmla="*/ 25 w 108"/>
                <a:gd name="T31" fmla="*/ 82 h 82"/>
                <a:gd name="T32" fmla="*/ 25 w 108"/>
                <a:gd name="T33" fmla="*/ 82 h 82"/>
                <a:gd name="T34" fmla="*/ 31 w 108"/>
                <a:gd name="T35" fmla="*/ 80 h 82"/>
                <a:gd name="T36" fmla="*/ 37 w 108"/>
                <a:gd name="T37" fmla="*/ 78 h 82"/>
                <a:gd name="T38" fmla="*/ 95 w 108"/>
                <a:gd name="T39" fmla="*/ 47 h 82"/>
                <a:gd name="T40" fmla="*/ 95 w 108"/>
                <a:gd name="T41" fmla="*/ 47 h 82"/>
                <a:gd name="T42" fmla="*/ 98 w 108"/>
                <a:gd name="T43" fmla="*/ 43 h 82"/>
                <a:gd name="T44" fmla="*/ 102 w 108"/>
                <a:gd name="T45" fmla="*/ 40 h 82"/>
                <a:gd name="T46" fmla="*/ 104 w 108"/>
                <a:gd name="T47" fmla="*/ 36 h 82"/>
                <a:gd name="T48" fmla="*/ 107 w 108"/>
                <a:gd name="T49" fmla="*/ 31 h 82"/>
                <a:gd name="T50" fmla="*/ 108 w 108"/>
                <a:gd name="T51" fmla="*/ 28 h 82"/>
                <a:gd name="T52" fmla="*/ 108 w 108"/>
                <a:gd name="T53" fmla="*/ 23 h 82"/>
                <a:gd name="T54" fmla="*/ 107 w 108"/>
                <a:gd name="T55" fmla="*/ 18 h 82"/>
                <a:gd name="T56" fmla="*/ 104 w 108"/>
                <a:gd name="T57" fmla="*/ 13 h 82"/>
                <a:gd name="T58" fmla="*/ 104 w 108"/>
                <a:gd name="T59" fmla="*/ 13 h 82"/>
                <a:gd name="T60" fmla="*/ 102 w 108"/>
                <a:gd name="T61" fmla="*/ 8 h 82"/>
                <a:gd name="T62" fmla="*/ 98 w 108"/>
                <a:gd name="T63" fmla="*/ 6 h 82"/>
                <a:gd name="T64" fmla="*/ 93 w 108"/>
                <a:gd name="T65" fmla="*/ 2 h 82"/>
                <a:gd name="T66" fmla="*/ 90 w 108"/>
                <a:gd name="T67" fmla="*/ 1 h 82"/>
                <a:gd name="T68" fmla="*/ 85 w 108"/>
                <a:gd name="T69" fmla="*/ 0 h 82"/>
                <a:gd name="T70" fmla="*/ 80 w 108"/>
                <a:gd name="T71" fmla="*/ 0 h 82"/>
                <a:gd name="T72" fmla="*/ 75 w 108"/>
                <a:gd name="T73" fmla="*/ 1 h 82"/>
                <a:gd name="T74" fmla="*/ 71 w 108"/>
                <a:gd name="T75" fmla="*/ 4 h 82"/>
                <a:gd name="T76" fmla="*/ 71 w 108"/>
                <a:gd name="T77" fmla="*/ 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8" h="82">
                  <a:moveTo>
                    <a:pt x="71" y="4"/>
                  </a:moveTo>
                  <a:lnTo>
                    <a:pt x="13" y="35"/>
                  </a:lnTo>
                  <a:lnTo>
                    <a:pt x="13" y="35"/>
                  </a:lnTo>
                  <a:lnTo>
                    <a:pt x="9" y="38"/>
                  </a:lnTo>
                  <a:lnTo>
                    <a:pt x="6" y="42"/>
                  </a:lnTo>
                  <a:lnTo>
                    <a:pt x="3" y="46"/>
                  </a:lnTo>
                  <a:lnTo>
                    <a:pt x="1" y="50"/>
                  </a:lnTo>
                  <a:lnTo>
                    <a:pt x="0" y="55"/>
                  </a:lnTo>
                  <a:lnTo>
                    <a:pt x="1" y="59"/>
                  </a:lnTo>
                  <a:lnTo>
                    <a:pt x="1" y="64"/>
                  </a:lnTo>
                  <a:lnTo>
                    <a:pt x="3" y="68"/>
                  </a:lnTo>
                  <a:lnTo>
                    <a:pt x="3" y="68"/>
                  </a:lnTo>
                  <a:lnTo>
                    <a:pt x="7" y="74"/>
                  </a:lnTo>
                  <a:lnTo>
                    <a:pt x="13" y="78"/>
                  </a:lnTo>
                  <a:lnTo>
                    <a:pt x="19" y="80"/>
                  </a:lnTo>
                  <a:lnTo>
                    <a:pt x="25" y="82"/>
                  </a:lnTo>
                  <a:lnTo>
                    <a:pt x="25" y="82"/>
                  </a:lnTo>
                  <a:lnTo>
                    <a:pt x="31" y="80"/>
                  </a:lnTo>
                  <a:lnTo>
                    <a:pt x="37" y="78"/>
                  </a:lnTo>
                  <a:lnTo>
                    <a:pt x="95" y="47"/>
                  </a:lnTo>
                  <a:lnTo>
                    <a:pt x="95" y="47"/>
                  </a:lnTo>
                  <a:lnTo>
                    <a:pt x="98" y="43"/>
                  </a:lnTo>
                  <a:lnTo>
                    <a:pt x="102" y="40"/>
                  </a:lnTo>
                  <a:lnTo>
                    <a:pt x="104" y="36"/>
                  </a:lnTo>
                  <a:lnTo>
                    <a:pt x="107" y="31"/>
                  </a:lnTo>
                  <a:lnTo>
                    <a:pt x="108" y="28"/>
                  </a:lnTo>
                  <a:lnTo>
                    <a:pt x="108" y="23"/>
                  </a:lnTo>
                  <a:lnTo>
                    <a:pt x="107" y="18"/>
                  </a:lnTo>
                  <a:lnTo>
                    <a:pt x="104" y="13"/>
                  </a:lnTo>
                  <a:lnTo>
                    <a:pt x="104" y="13"/>
                  </a:lnTo>
                  <a:lnTo>
                    <a:pt x="102" y="8"/>
                  </a:lnTo>
                  <a:lnTo>
                    <a:pt x="98" y="6"/>
                  </a:lnTo>
                  <a:lnTo>
                    <a:pt x="93" y="2"/>
                  </a:lnTo>
                  <a:lnTo>
                    <a:pt x="90" y="1"/>
                  </a:lnTo>
                  <a:lnTo>
                    <a:pt x="85" y="0"/>
                  </a:lnTo>
                  <a:lnTo>
                    <a:pt x="80" y="0"/>
                  </a:lnTo>
                  <a:lnTo>
                    <a:pt x="75" y="1"/>
                  </a:lnTo>
                  <a:lnTo>
                    <a:pt x="71" y="4"/>
                  </a:lnTo>
                  <a:lnTo>
                    <a:pt x="71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81" name="Freeform 345">
              <a:extLst>
                <a:ext uri="{FF2B5EF4-FFF2-40B4-BE49-F238E27FC236}">
                  <a16:creationId xmlns:a16="http://schemas.microsoft.com/office/drawing/2014/main" id="{2163B03B-BB7B-448F-8FA6-6C6C5F1E24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9401" y="4933950"/>
              <a:ext cx="273050" cy="450850"/>
            </a:xfrm>
            <a:custGeom>
              <a:avLst/>
              <a:gdLst>
                <a:gd name="T0" fmla="*/ 679 w 687"/>
                <a:gd name="T1" fmla="*/ 68 h 1136"/>
                <a:gd name="T2" fmla="*/ 639 w 687"/>
                <a:gd name="T3" fmla="*/ 20 h 1136"/>
                <a:gd name="T4" fmla="*/ 577 w 687"/>
                <a:gd name="T5" fmla="*/ 0 h 1136"/>
                <a:gd name="T6" fmla="*/ 525 w 687"/>
                <a:gd name="T7" fmla="*/ 14 h 1136"/>
                <a:gd name="T8" fmla="*/ 481 w 687"/>
                <a:gd name="T9" fmla="*/ 58 h 1136"/>
                <a:gd name="T10" fmla="*/ 466 w 687"/>
                <a:gd name="T11" fmla="*/ 111 h 1136"/>
                <a:gd name="T12" fmla="*/ 229 w 687"/>
                <a:gd name="T13" fmla="*/ 429 h 1136"/>
                <a:gd name="T14" fmla="*/ 151 w 687"/>
                <a:gd name="T15" fmla="*/ 407 h 1136"/>
                <a:gd name="T16" fmla="*/ 79 w 687"/>
                <a:gd name="T17" fmla="*/ 425 h 1136"/>
                <a:gd name="T18" fmla="*/ 18 w 687"/>
                <a:gd name="T19" fmla="*/ 486 h 1136"/>
                <a:gd name="T20" fmla="*/ 0 w 687"/>
                <a:gd name="T21" fmla="*/ 558 h 1136"/>
                <a:gd name="T22" fmla="*/ 25 w 687"/>
                <a:gd name="T23" fmla="*/ 644 h 1136"/>
                <a:gd name="T24" fmla="*/ 92 w 687"/>
                <a:gd name="T25" fmla="*/ 699 h 1136"/>
                <a:gd name="T26" fmla="*/ 156 w 687"/>
                <a:gd name="T27" fmla="*/ 710 h 1136"/>
                <a:gd name="T28" fmla="*/ 174 w 687"/>
                <a:gd name="T29" fmla="*/ 970 h 1136"/>
                <a:gd name="T30" fmla="*/ 159 w 687"/>
                <a:gd name="T31" fmla="*/ 1036 h 1136"/>
                <a:gd name="T32" fmla="*/ 184 w 687"/>
                <a:gd name="T33" fmla="*/ 1095 h 1136"/>
                <a:gd name="T34" fmla="*/ 237 w 687"/>
                <a:gd name="T35" fmla="*/ 1130 h 1136"/>
                <a:gd name="T36" fmla="*/ 291 w 687"/>
                <a:gd name="T37" fmla="*/ 1133 h 1136"/>
                <a:gd name="T38" fmla="*/ 348 w 687"/>
                <a:gd name="T39" fmla="*/ 1103 h 1136"/>
                <a:gd name="T40" fmla="*/ 378 w 687"/>
                <a:gd name="T41" fmla="*/ 1047 h 1136"/>
                <a:gd name="T42" fmla="*/ 375 w 687"/>
                <a:gd name="T43" fmla="*/ 993 h 1136"/>
                <a:gd name="T44" fmla="*/ 342 w 687"/>
                <a:gd name="T45" fmla="*/ 941 h 1136"/>
                <a:gd name="T46" fmla="*/ 286 w 687"/>
                <a:gd name="T47" fmla="*/ 916 h 1136"/>
                <a:gd name="T48" fmla="*/ 267 w 687"/>
                <a:gd name="T49" fmla="*/ 656 h 1136"/>
                <a:gd name="T50" fmla="*/ 301 w 687"/>
                <a:gd name="T51" fmla="*/ 580 h 1136"/>
                <a:gd name="T52" fmla="*/ 298 w 687"/>
                <a:gd name="T53" fmla="*/ 525 h 1136"/>
                <a:gd name="T54" fmla="*/ 529 w 687"/>
                <a:gd name="T55" fmla="*/ 210 h 1136"/>
                <a:gd name="T56" fmla="*/ 577 w 687"/>
                <a:gd name="T57" fmla="*/ 221 h 1136"/>
                <a:gd name="T58" fmla="*/ 639 w 687"/>
                <a:gd name="T59" fmla="*/ 203 h 1136"/>
                <a:gd name="T60" fmla="*/ 679 w 687"/>
                <a:gd name="T61" fmla="*/ 154 h 1136"/>
                <a:gd name="T62" fmla="*/ 225 w 687"/>
                <a:gd name="T63" fmla="*/ 983 h 1136"/>
                <a:gd name="T64" fmla="*/ 270 w 687"/>
                <a:gd name="T65" fmla="*/ 964 h 1136"/>
                <a:gd name="T66" fmla="*/ 313 w 687"/>
                <a:gd name="T67" fmla="*/ 982 h 1136"/>
                <a:gd name="T68" fmla="*/ 331 w 687"/>
                <a:gd name="T69" fmla="*/ 1025 h 1136"/>
                <a:gd name="T70" fmla="*/ 294 w 687"/>
                <a:gd name="T71" fmla="*/ 1080 h 1136"/>
                <a:gd name="T72" fmla="*/ 236 w 687"/>
                <a:gd name="T73" fmla="*/ 1076 h 1136"/>
                <a:gd name="T74" fmla="*/ 208 w 687"/>
                <a:gd name="T75" fmla="*/ 1025 h 1136"/>
                <a:gd name="T76" fmla="*/ 235 w 687"/>
                <a:gd name="T77" fmla="*/ 578 h 1136"/>
                <a:gd name="T78" fmla="*/ 210 w 687"/>
                <a:gd name="T79" fmla="*/ 621 h 1136"/>
                <a:gd name="T80" fmla="*/ 151 w 687"/>
                <a:gd name="T81" fmla="*/ 645 h 1136"/>
                <a:gd name="T82" fmla="*/ 102 w 687"/>
                <a:gd name="T83" fmla="*/ 628 h 1136"/>
                <a:gd name="T84" fmla="*/ 67 w 687"/>
                <a:gd name="T85" fmla="*/ 576 h 1136"/>
                <a:gd name="T86" fmla="*/ 67 w 687"/>
                <a:gd name="T87" fmla="*/ 542 h 1136"/>
                <a:gd name="T88" fmla="*/ 91 w 687"/>
                <a:gd name="T89" fmla="*/ 497 h 1136"/>
                <a:gd name="T90" fmla="*/ 133 w 687"/>
                <a:gd name="T91" fmla="*/ 474 h 1136"/>
                <a:gd name="T92" fmla="*/ 182 w 687"/>
                <a:gd name="T93" fmla="*/ 479 h 1136"/>
                <a:gd name="T94" fmla="*/ 216 w 687"/>
                <a:gd name="T95" fmla="*/ 503 h 1136"/>
                <a:gd name="T96" fmla="*/ 235 w 687"/>
                <a:gd name="T97" fmla="*/ 540 h 1136"/>
                <a:gd name="T98" fmla="*/ 235 w 687"/>
                <a:gd name="T99" fmla="*/ 578 h 1136"/>
                <a:gd name="T100" fmla="*/ 549 w 687"/>
                <a:gd name="T101" fmla="*/ 165 h 1136"/>
                <a:gd name="T102" fmla="*/ 518 w 687"/>
                <a:gd name="T103" fmla="*/ 125 h 1136"/>
                <a:gd name="T104" fmla="*/ 522 w 687"/>
                <a:gd name="T105" fmla="*/ 87 h 1136"/>
                <a:gd name="T106" fmla="*/ 577 w 687"/>
                <a:gd name="T107" fmla="*/ 50 h 1136"/>
                <a:gd name="T108" fmla="*/ 628 w 687"/>
                <a:gd name="T109" fmla="*/ 77 h 1136"/>
                <a:gd name="T110" fmla="*/ 633 w 687"/>
                <a:gd name="T111" fmla="*/ 135 h 1136"/>
                <a:gd name="T112" fmla="*/ 577 w 687"/>
                <a:gd name="T113" fmla="*/ 172 h 1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87" h="1136">
                  <a:moveTo>
                    <a:pt x="687" y="111"/>
                  </a:moveTo>
                  <a:lnTo>
                    <a:pt x="687" y="111"/>
                  </a:lnTo>
                  <a:lnTo>
                    <a:pt x="687" y="100"/>
                  </a:lnTo>
                  <a:lnTo>
                    <a:pt x="686" y="89"/>
                  </a:lnTo>
                  <a:lnTo>
                    <a:pt x="682" y="78"/>
                  </a:lnTo>
                  <a:lnTo>
                    <a:pt x="679" y="68"/>
                  </a:lnTo>
                  <a:lnTo>
                    <a:pt x="674" y="58"/>
                  </a:lnTo>
                  <a:lnTo>
                    <a:pt x="669" y="50"/>
                  </a:lnTo>
                  <a:lnTo>
                    <a:pt x="662" y="41"/>
                  </a:lnTo>
                  <a:lnTo>
                    <a:pt x="655" y="33"/>
                  </a:lnTo>
                  <a:lnTo>
                    <a:pt x="648" y="26"/>
                  </a:lnTo>
                  <a:lnTo>
                    <a:pt x="639" y="20"/>
                  </a:lnTo>
                  <a:lnTo>
                    <a:pt x="630" y="14"/>
                  </a:lnTo>
                  <a:lnTo>
                    <a:pt x="620" y="9"/>
                  </a:lnTo>
                  <a:lnTo>
                    <a:pt x="610" y="5"/>
                  </a:lnTo>
                  <a:lnTo>
                    <a:pt x="600" y="3"/>
                  </a:lnTo>
                  <a:lnTo>
                    <a:pt x="589" y="2"/>
                  </a:lnTo>
                  <a:lnTo>
                    <a:pt x="577" y="0"/>
                  </a:lnTo>
                  <a:lnTo>
                    <a:pt x="577" y="0"/>
                  </a:lnTo>
                  <a:lnTo>
                    <a:pt x="566" y="2"/>
                  </a:lnTo>
                  <a:lnTo>
                    <a:pt x="555" y="3"/>
                  </a:lnTo>
                  <a:lnTo>
                    <a:pt x="544" y="5"/>
                  </a:lnTo>
                  <a:lnTo>
                    <a:pt x="535" y="9"/>
                  </a:lnTo>
                  <a:lnTo>
                    <a:pt x="525" y="14"/>
                  </a:lnTo>
                  <a:lnTo>
                    <a:pt x="516" y="20"/>
                  </a:lnTo>
                  <a:lnTo>
                    <a:pt x="507" y="26"/>
                  </a:lnTo>
                  <a:lnTo>
                    <a:pt x="499" y="33"/>
                  </a:lnTo>
                  <a:lnTo>
                    <a:pt x="492" y="41"/>
                  </a:lnTo>
                  <a:lnTo>
                    <a:pt x="486" y="50"/>
                  </a:lnTo>
                  <a:lnTo>
                    <a:pt x="481" y="58"/>
                  </a:lnTo>
                  <a:lnTo>
                    <a:pt x="476" y="68"/>
                  </a:lnTo>
                  <a:lnTo>
                    <a:pt x="472" y="78"/>
                  </a:lnTo>
                  <a:lnTo>
                    <a:pt x="469" y="89"/>
                  </a:lnTo>
                  <a:lnTo>
                    <a:pt x="468" y="100"/>
                  </a:lnTo>
                  <a:lnTo>
                    <a:pt x="466" y="111"/>
                  </a:lnTo>
                  <a:lnTo>
                    <a:pt x="466" y="111"/>
                  </a:lnTo>
                  <a:lnTo>
                    <a:pt x="468" y="125"/>
                  </a:lnTo>
                  <a:lnTo>
                    <a:pt x="470" y="140"/>
                  </a:lnTo>
                  <a:lnTo>
                    <a:pt x="475" y="153"/>
                  </a:lnTo>
                  <a:lnTo>
                    <a:pt x="481" y="165"/>
                  </a:lnTo>
                  <a:lnTo>
                    <a:pt x="229" y="429"/>
                  </a:lnTo>
                  <a:lnTo>
                    <a:pt x="229" y="429"/>
                  </a:lnTo>
                  <a:lnTo>
                    <a:pt x="211" y="419"/>
                  </a:lnTo>
                  <a:lnTo>
                    <a:pt x="192" y="413"/>
                  </a:lnTo>
                  <a:lnTo>
                    <a:pt x="182" y="411"/>
                  </a:lnTo>
                  <a:lnTo>
                    <a:pt x="172" y="408"/>
                  </a:lnTo>
                  <a:lnTo>
                    <a:pt x="162" y="407"/>
                  </a:lnTo>
                  <a:lnTo>
                    <a:pt x="151" y="407"/>
                  </a:lnTo>
                  <a:lnTo>
                    <a:pt x="151" y="407"/>
                  </a:lnTo>
                  <a:lnTo>
                    <a:pt x="135" y="407"/>
                  </a:lnTo>
                  <a:lnTo>
                    <a:pt x="121" y="410"/>
                  </a:lnTo>
                  <a:lnTo>
                    <a:pt x="105" y="414"/>
                  </a:lnTo>
                  <a:lnTo>
                    <a:pt x="92" y="419"/>
                  </a:lnTo>
                  <a:lnTo>
                    <a:pt x="79" y="425"/>
                  </a:lnTo>
                  <a:lnTo>
                    <a:pt x="66" y="432"/>
                  </a:lnTo>
                  <a:lnTo>
                    <a:pt x="55" y="442"/>
                  </a:lnTo>
                  <a:lnTo>
                    <a:pt x="44" y="452"/>
                  </a:lnTo>
                  <a:lnTo>
                    <a:pt x="34" y="462"/>
                  </a:lnTo>
                  <a:lnTo>
                    <a:pt x="25" y="474"/>
                  </a:lnTo>
                  <a:lnTo>
                    <a:pt x="18" y="486"/>
                  </a:lnTo>
                  <a:lnTo>
                    <a:pt x="12" y="500"/>
                  </a:lnTo>
                  <a:lnTo>
                    <a:pt x="6" y="514"/>
                  </a:lnTo>
                  <a:lnTo>
                    <a:pt x="2" y="528"/>
                  </a:lnTo>
                  <a:lnTo>
                    <a:pt x="0" y="543"/>
                  </a:lnTo>
                  <a:lnTo>
                    <a:pt x="0" y="558"/>
                  </a:lnTo>
                  <a:lnTo>
                    <a:pt x="0" y="558"/>
                  </a:lnTo>
                  <a:lnTo>
                    <a:pt x="0" y="574"/>
                  </a:lnTo>
                  <a:lnTo>
                    <a:pt x="2" y="590"/>
                  </a:lnTo>
                  <a:lnTo>
                    <a:pt x="6" y="604"/>
                  </a:lnTo>
                  <a:lnTo>
                    <a:pt x="12" y="617"/>
                  </a:lnTo>
                  <a:lnTo>
                    <a:pt x="18" y="630"/>
                  </a:lnTo>
                  <a:lnTo>
                    <a:pt x="25" y="644"/>
                  </a:lnTo>
                  <a:lnTo>
                    <a:pt x="34" y="656"/>
                  </a:lnTo>
                  <a:lnTo>
                    <a:pt x="44" y="666"/>
                  </a:lnTo>
                  <a:lnTo>
                    <a:pt x="55" y="676"/>
                  </a:lnTo>
                  <a:lnTo>
                    <a:pt x="66" y="684"/>
                  </a:lnTo>
                  <a:lnTo>
                    <a:pt x="79" y="692"/>
                  </a:lnTo>
                  <a:lnTo>
                    <a:pt x="92" y="699"/>
                  </a:lnTo>
                  <a:lnTo>
                    <a:pt x="105" y="704"/>
                  </a:lnTo>
                  <a:lnTo>
                    <a:pt x="121" y="707"/>
                  </a:lnTo>
                  <a:lnTo>
                    <a:pt x="135" y="710"/>
                  </a:lnTo>
                  <a:lnTo>
                    <a:pt x="151" y="711"/>
                  </a:lnTo>
                  <a:lnTo>
                    <a:pt x="151" y="711"/>
                  </a:lnTo>
                  <a:lnTo>
                    <a:pt x="156" y="710"/>
                  </a:lnTo>
                  <a:lnTo>
                    <a:pt x="212" y="930"/>
                  </a:lnTo>
                  <a:lnTo>
                    <a:pt x="212" y="930"/>
                  </a:lnTo>
                  <a:lnTo>
                    <a:pt x="200" y="939"/>
                  </a:lnTo>
                  <a:lnTo>
                    <a:pt x="190" y="948"/>
                  </a:lnTo>
                  <a:lnTo>
                    <a:pt x="181" y="959"/>
                  </a:lnTo>
                  <a:lnTo>
                    <a:pt x="174" y="970"/>
                  </a:lnTo>
                  <a:lnTo>
                    <a:pt x="168" y="983"/>
                  </a:lnTo>
                  <a:lnTo>
                    <a:pt x="163" y="996"/>
                  </a:lnTo>
                  <a:lnTo>
                    <a:pt x="160" y="1010"/>
                  </a:lnTo>
                  <a:lnTo>
                    <a:pt x="159" y="1025"/>
                  </a:lnTo>
                  <a:lnTo>
                    <a:pt x="159" y="1025"/>
                  </a:lnTo>
                  <a:lnTo>
                    <a:pt x="159" y="1036"/>
                  </a:lnTo>
                  <a:lnTo>
                    <a:pt x="162" y="1047"/>
                  </a:lnTo>
                  <a:lnTo>
                    <a:pt x="164" y="1058"/>
                  </a:lnTo>
                  <a:lnTo>
                    <a:pt x="168" y="1067"/>
                  </a:lnTo>
                  <a:lnTo>
                    <a:pt x="172" y="1077"/>
                  </a:lnTo>
                  <a:lnTo>
                    <a:pt x="178" y="1086"/>
                  </a:lnTo>
                  <a:lnTo>
                    <a:pt x="184" y="1095"/>
                  </a:lnTo>
                  <a:lnTo>
                    <a:pt x="192" y="1103"/>
                  </a:lnTo>
                  <a:lnTo>
                    <a:pt x="199" y="1110"/>
                  </a:lnTo>
                  <a:lnTo>
                    <a:pt x="208" y="1116"/>
                  </a:lnTo>
                  <a:lnTo>
                    <a:pt x="217" y="1121"/>
                  </a:lnTo>
                  <a:lnTo>
                    <a:pt x="226" y="1126"/>
                  </a:lnTo>
                  <a:lnTo>
                    <a:pt x="237" y="1130"/>
                  </a:lnTo>
                  <a:lnTo>
                    <a:pt x="247" y="1133"/>
                  </a:lnTo>
                  <a:lnTo>
                    <a:pt x="259" y="1134"/>
                  </a:lnTo>
                  <a:lnTo>
                    <a:pt x="270" y="1136"/>
                  </a:lnTo>
                  <a:lnTo>
                    <a:pt x="270" y="1136"/>
                  </a:lnTo>
                  <a:lnTo>
                    <a:pt x="280" y="1134"/>
                  </a:lnTo>
                  <a:lnTo>
                    <a:pt x="291" y="1133"/>
                  </a:lnTo>
                  <a:lnTo>
                    <a:pt x="302" y="1130"/>
                  </a:lnTo>
                  <a:lnTo>
                    <a:pt x="313" y="1126"/>
                  </a:lnTo>
                  <a:lnTo>
                    <a:pt x="322" y="1121"/>
                  </a:lnTo>
                  <a:lnTo>
                    <a:pt x="331" y="1116"/>
                  </a:lnTo>
                  <a:lnTo>
                    <a:pt x="339" y="1110"/>
                  </a:lnTo>
                  <a:lnTo>
                    <a:pt x="348" y="1103"/>
                  </a:lnTo>
                  <a:lnTo>
                    <a:pt x="355" y="1095"/>
                  </a:lnTo>
                  <a:lnTo>
                    <a:pt x="361" y="1086"/>
                  </a:lnTo>
                  <a:lnTo>
                    <a:pt x="367" y="1077"/>
                  </a:lnTo>
                  <a:lnTo>
                    <a:pt x="372" y="1067"/>
                  </a:lnTo>
                  <a:lnTo>
                    <a:pt x="375" y="1058"/>
                  </a:lnTo>
                  <a:lnTo>
                    <a:pt x="378" y="1047"/>
                  </a:lnTo>
                  <a:lnTo>
                    <a:pt x="379" y="1036"/>
                  </a:lnTo>
                  <a:lnTo>
                    <a:pt x="380" y="1025"/>
                  </a:lnTo>
                  <a:lnTo>
                    <a:pt x="380" y="1025"/>
                  </a:lnTo>
                  <a:lnTo>
                    <a:pt x="379" y="1014"/>
                  </a:lnTo>
                  <a:lnTo>
                    <a:pt x="378" y="1004"/>
                  </a:lnTo>
                  <a:lnTo>
                    <a:pt x="375" y="993"/>
                  </a:lnTo>
                  <a:lnTo>
                    <a:pt x="372" y="983"/>
                  </a:lnTo>
                  <a:lnTo>
                    <a:pt x="368" y="974"/>
                  </a:lnTo>
                  <a:lnTo>
                    <a:pt x="362" y="965"/>
                  </a:lnTo>
                  <a:lnTo>
                    <a:pt x="356" y="957"/>
                  </a:lnTo>
                  <a:lnTo>
                    <a:pt x="350" y="948"/>
                  </a:lnTo>
                  <a:lnTo>
                    <a:pt x="342" y="941"/>
                  </a:lnTo>
                  <a:lnTo>
                    <a:pt x="334" y="935"/>
                  </a:lnTo>
                  <a:lnTo>
                    <a:pt x="326" y="929"/>
                  </a:lnTo>
                  <a:lnTo>
                    <a:pt x="316" y="924"/>
                  </a:lnTo>
                  <a:lnTo>
                    <a:pt x="307" y="921"/>
                  </a:lnTo>
                  <a:lnTo>
                    <a:pt x="297" y="918"/>
                  </a:lnTo>
                  <a:lnTo>
                    <a:pt x="286" y="916"/>
                  </a:lnTo>
                  <a:lnTo>
                    <a:pt x="276" y="915"/>
                  </a:lnTo>
                  <a:lnTo>
                    <a:pt x="219" y="694"/>
                  </a:lnTo>
                  <a:lnTo>
                    <a:pt x="219" y="694"/>
                  </a:lnTo>
                  <a:lnTo>
                    <a:pt x="237" y="683"/>
                  </a:lnTo>
                  <a:lnTo>
                    <a:pt x="253" y="670"/>
                  </a:lnTo>
                  <a:lnTo>
                    <a:pt x="267" y="656"/>
                  </a:lnTo>
                  <a:lnTo>
                    <a:pt x="279" y="639"/>
                  </a:lnTo>
                  <a:lnTo>
                    <a:pt x="289" y="621"/>
                  </a:lnTo>
                  <a:lnTo>
                    <a:pt x="294" y="611"/>
                  </a:lnTo>
                  <a:lnTo>
                    <a:pt x="296" y="602"/>
                  </a:lnTo>
                  <a:lnTo>
                    <a:pt x="300" y="591"/>
                  </a:lnTo>
                  <a:lnTo>
                    <a:pt x="301" y="580"/>
                  </a:lnTo>
                  <a:lnTo>
                    <a:pt x="302" y="569"/>
                  </a:lnTo>
                  <a:lnTo>
                    <a:pt x="302" y="558"/>
                  </a:lnTo>
                  <a:lnTo>
                    <a:pt x="302" y="558"/>
                  </a:lnTo>
                  <a:lnTo>
                    <a:pt x="302" y="548"/>
                  </a:lnTo>
                  <a:lnTo>
                    <a:pt x="301" y="536"/>
                  </a:lnTo>
                  <a:lnTo>
                    <a:pt x="298" y="525"/>
                  </a:lnTo>
                  <a:lnTo>
                    <a:pt x="296" y="514"/>
                  </a:lnTo>
                  <a:lnTo>
                    <a:pt x="292" y="503"/>
                  </a:lnTo>
                  <a:lnTo>
                    <a:pt x="288" y="494"/>
                  </a:lnTo>
                  <a:lnTo>
                    <a:pt x="283" y="484"/>
                  </a:lnTo>
                  <a:lnTo>
                    <a:pt x="277" y="474"/>
                  </a:lnTo>
                  <a:lnTo>
                    <a:pt x="529" y="210"/>
                  </a:lnTo>
                  <a:lnTo>
                    <a:pt x="529" y="210"/>
                  </a:lnTo>
                  <a:lnTo>
                    <a:pt x="540" y="215"/>
                  </a:lnTo>
                  <a:lnTo>
                    <a:pt x="552" y="219"/>
                  </a:lnTo>
                  <a:lnTo>
                    <a:pt x="565" y="221"/>
                  </a:lnTo>
                  <a:lnTo>
                    <a:pt x="577" y="221"/>
                  </a:lnTo>
                  <a:lnTo>
                    <a:pt x="577" y="221"/>
                  </a:lnTo>
                  <a:lnTo>
                    <a:pt x="589" y="221"/>
                  </a:lnTo>
                  <a:lnTo>
                    <a:pt x="600" y="219"/>
                  </a:lnTo>
                  <a:lnTo>
                    <a:pt x="610" y="216"/>
                  </a:lnTo>
                  <a:lnTo>
                    <a:pt x="620" y="213"/>
                  </a:lnTo>
                  <a:lnTo>
                    <a:pt x="630" y="208"/>
                  </a:lnTo>
                  <a:lnTo>
                    <a:pt x="639" y="203"/>
                  </a:lnTo>
                  <a:lnTo>
                    <a:pt x="648" y="196"/>
                  </a:lnTo>
                  <a:lnTo>
                    <a:pt x="655" y="189"/>
                  </a:lnTo>
                  <a:lnTo>
                    <a:pt x="662" y="182"/>
                  </a:lnTo>
                  <a:lnTo>
                    <a:pt x="669" y="173"/>
                  </a:lnTo>
                  <a:lnTo>
                    <a:pt x="674" y="164"/>
                  </a:lnTo>
                  <a:lnTo>
                    <a:pt x="679" y="154"/>
                  </a:lnTo>
                  <a:lnTo>
                    <a:pt x="682" y="144"/>
                  </a:lnTo>
                  <a:lnTo>
                    <a:pt x="686" y="134"/>
                  </a:lnTo>
                  <a:lnTo>
                    <a:pt x="687" y="123"/>
                  </a:lnTo>
                  <a:lnTo>
                    <a:pt x="687" y="111"/>
                  </a:lnTo>
                  <a:lnTo>
                    <a:pt x="687" y="111"/>
                  </a:lnTo>
                  <a:close/>
                  <a:moveTo>
                    <a:pt x="225" y="983"/>
                  </a:moveTo>
                  <a:lnTo>
                    <a:pt x="225" y="983"/>
                  </a:lnTo>
                  <a:lnTo>
                    <a:pt x="235" y="975"/>
                  </a:lnTo>
                  <a:lnTo>
                    <a:pt x="244" y="969"/>
                  </a:lnTo>
                  <a:lnTo>
                    <a:pt x="256" y="965"/>
                  </a:lnTo>
                  <a:lnTo>
                    <a:pt x="270" y="964"/>
                  </a:lnTo>
                  <a:lnTo>
                    <a:pt x="270" y="964"/>
                  </a:lnTo>
                  <a:lnTo>
                    <a:pt x="279" y="965"/>
                  </a:lnTo>
                  <a:lnTo>
                    <a:pt x="289" y="968"/>
                  </a:lnTo>
                  <a:lnTo>
                    <a:pt x="289" y="968"/>
                  </a:lnTo>
                  <a:lnTo>
                    <a:pt x="297" y="971"/>
                  </a:lnTo>
                  <a:lnTo>
                    <a:pt x="306" y="976"/>
                  </a:lnTo>
                  <a:lnTo>
                    <a:pt x="313" y="982"/>
                  </a:lnTo>
                  <a:lnTo>
                    <a:pt x="319" y="989"/>
                  </a:lnTo>
                  <a:lnTo>
                    <a:pt x="324" y="996"/>
                  </a:lnTo>
                  <a:lnTo>
                    <a:pt x="327" y="1006"/>
                  </a:lnTo>
                  <a:lnTo>
                    <a:pt x="330" y="1014"/>
                  </a:lnTo>
                  <a:lnTo>
                    <a:pt x="331" y="1025"/>
                  </a:lnTo>
                  <a:lnTo>
                    <a:pt x="331" y="1025"/>
                  </a:lnTo>
                  <a:lnTo>
                    <a:pt x="330" y="1037"/>
                  </a:lnTo>
                  <a:lnTo>
                    <a:pt x="326" y="1048"/>
                  </a:lnTo>
                  <a:lnTo>
                    <a:pt x="320" y="1059"/>
                  </a:lnTo>
                  <a:lnTo>
                    <a:pt x="313" y="1068"/>
                  </a:lnTo>
                  <a:lnTo>
                    <a:pt x="303" y="1076"/>
                  </a:lnTo>
                  <a:lnTo>
                    <a:pt x="294" y="1080"/>
                  </a:lnTo>
                  <a:lnTo>
                    <a:pt x="282" y="1084"/>
                  </a:lnTo>
                  <a:lnTo>
                    <a:pt x="270" y="1085"/>
                  </a:lnTo>
                  <a:lnTo>
                    <a:pt x="270" y="1085"/>
                  </a:lnTo>
                  <a:lnTo>
                    <a:pt x="258" y="1084"/>
                  </a:lnTo>
                  <a:lnTo>
                    <a:pt x="246" y="1080"/>
                  </a:lnTo>
                  <a:lnTo>
                    <a:pt x="236" y="1076"/>
                  </a:lnTo>
                  <a:lnTo>
                    <a:pt x="226" y="1068"/>
                  </a:lnTo>
                  <a:lnTo>
                    <a:pt x="219" y="1059"/>
                  </a:lnTo>
                  <a:lnTo>
                    <a:pt x="213" y="1048"/>
                  </a:lnTo>
                  <a:lnTo>
                    <a:pt x="210" y="1037"/>
                  </a:lnTo>
                  <a:lnTo>
                    <a:pt x="208" y="1025"/>
                  </a:lnTo>
                  <a:lnTo>
                    <a:pt x="208" y="1025"/>
                  </a:lnTo>
                  <a:lnTo>
                    <a:pt x="210" y="1013"/>
                  </a:lnTo>
                  <a:lnTo>
                    <a:pt x="213" y="1002"/>
                  </a:lnTo>
                  <a:lnTo>
                    <a:pt x="218" y="992"/>
                  </a:lnTo>
                  <a:lnTo>
                    <a:pt x="225" y="983"/>
                  </a:lnTo>
                  <a:lnTo>
                    <a:pt x="225" y="983"/>
                  </a:lnTo>
                  <a:close/>
                  <a:moveTo>
                    <a:pt x="235" y="578"/>
                  </a:moveTo>
                  <a:lnTo>
                    <a:pt x="235" y="578"/>
                  </a:lnTo>
                  <a:lnTo>
                    <a:pt x="230" y="590"/>
                  </a:lnTo>
                  <a:lnTo>
                    <a:pt x="225" y="602"/>
                  </a:lnTo>
                  <a:lnTo>
                    <a:pt x="218" y="611"/>
                  </a:lnTo>
                  <a:lnTo>
                    <a:pt x="210" y="621"/>
                  </a:lnTo>
                  <a:lnTo>
                    <a:pt x="210" y="621"/>
                  </a:lnTo>
                  <a:lnTo>
                    <a:pt x="202" y="627"/>
                  </a:lnTo>
                  <a:lnTo>
                    <a:pt x="202" y="627"/>
                  </a:lnTo>
                  <a:lnTo>
                    <a:pt x="190" y="634"/>
                  </a:lnTo>
                  <a:lnTo>
                    <a:pt x="178" y="640"/>
                  </a:lnTo>
                  <a:lnTo>
                    <a:pt x="165" y="644"/>
                  </a:lnTo>
                  <a:lnTo>
                    <a:pt x="151" y="645"/>
                  </a:lnTo>
                  <a:lnTo>
                    <a:pt x="151" y="645"/>
                  </a:lnTo>
                  <a:lnTo>
                    <a:pt x="139" y="644"/>
                  </a:lnTo>
                  <a:lnTo>
                    <a:pt x="139" y="644"/>
                  </a:lnTo>
                  <a:lnTo>
                    <a:pt x="126" y="640"/>
                  </a:lnTo>
                  <a:lnTo>
                    <a:pt x="112" y="635"/>
                  </a:lnTo>
                  <a:lnTo>
                    <a:pt x="102" y="628"/>
                  </a:lnTo>
                  <a:lnTo>
                    <a:pt x="91" y="620"/>
                  </a:lnTo>
                  <a:lnTo>
                    <a:pt x="91" y="620"/>
                  </a:lnTo>
                  <a:lnTo>
                    <a:pt x="82" y="611"/>
                  </a:lnTo>
                  <a:lnTo>
                    <a:pt x="76" y="600"/>
                  </a:lnTo>
                  <a:lnTo>
                    <a:pt x="70" y="588"/>
                  </a:lnTo>
                  <a:lnTo>
                    <a:pt x="67" y="576"/>
                  </a:lnTo>
                  <a:lnTo>
                    <a:pt x="67" y="576"/>
                  </a:lnTo>
                  <a:lnTo>
                    <a:pt x="66" y="568"/>
                  </a:lnTo>
                  <a:lnTo>
                    <a:pt x="66" y="558"/>
                  </a:lnTo>
                  <a:lnTo>
                    <a:pt x="66" y="558"/>
                  </a:lnTo>
                  <a:lnTo>
                    <a:pt x="66" y="550"/>
                  </a:lnTo>
                  <a:lnTo>
                    <a:pt x="67" y="542"/>
                  </a:lnTo>
                  <a:lnTo>
                    <a:pt x="69" y="533"/>
                  </a:lnTo>
                  <a:lnTo>
                    <a:pt x="72" y="525"/>
                  </a:lnTo>
                  <a:lnTo>
                    <a:pt x="75" y="518"/>
                  </a:lnTo>
                  <a:lnTo>
                    <a:pt x="80" y="510"/>
                  </a:lnTo>
                  <a:lnTo>
                    <a:pt x="85" y="503"/>
                  </a:lnTo>
                  <a:lnTo>
                    <a:pt x="91" y="497"/>
                  </a:lnTo>
                  <a:lnTo>
                    <a:pt x="91" y="497"/>
                  </a:lnTo>
                  <a:lnTo>
                    <a:pt x="100" y="490"/>
                  </a:lnTo>
                  <a:lnTo>
                    <a:pt x="110" y="483"/>
                  </a:lnTo>
                  <a:lnTo>
                    <a:pt x="121" y="478"/>
                  </a:lnTo>
                  <a:lnTo>
                    <a:pt x="133" y="474"/>
                  </a:lnTo>
                  <a:lnTo>
                    <a:pt x="133" y="474"/>
                  </a:lnTo>
                  <a:lnTo>
                    <a:pt x="142" y="473"/>
                  </a:lnTo>
                  <a:lnTo>
                    <a:pt x="151" y="473"/>
                  </a:lnTo>
                  <a:lnTo>
                    <a:pt x="151" y="473"/>
                  </a:lnTo>
                  <a:lnTo>
                    <a:pt x="159" y="473"/>
                  </a:lnTo>
                  <a:lnTo>
                    <a:pt x="166" y="474"/>
                  </a:lnTo>
                  <a:lnTo>
                    <a:pt x="182" y="479"/>
                  </a:lnTo>
                  <a:lnTo>
                    <a:pt x="182" y="479"/>
                  </a:lnTo>
                  <a:lnTo>
                    <a:pt x="189" y="483"/>
                  </a:lnTo>
                  <a:lnTo>
                    <a:pt x="196" y="486"/>
                  </a:lnTo>
                  <a:lnTo>
                    <a:pt x="204" y="491"/>
                  </a:lnTo>
                  <a:lnTo>
                    <a:pt x="210" y="497"/>
                  </a:lnTo>
                  <a:lnTo>
                    <a:pt x="216" y="503"/>
                  </a:lnTo>
                  <a:lnTo>
                    <a:pt x="220" y="509"/>
                  </a:lnTo>
                  <a:lnTo>
                    <a:pt x="225" y="516"/>
                  </a:lnTo>
                  <a:lnTo>
                    <a:pt x="229" y="524"/>
                  </a:lnTo>
                  <a:lnTo>
                    <a:pt x="229" y="524"/>
                  </a:lnTo>
                  <a:lnTo>
                    <a:pt x="232" y="532"/>
                  </a:lnTo>
                  <a:lnTo>
                    <a:pt x="235" y="540"/>
                  </a:lnTo>
                  <a:lnTo>
                    <a:pt x="236" y="550"/>
                  </a:lnTo>
                  <a:lnTo>
                    <a:pt x="237" y="558"/>
                  </a:lnTo>
                  <a:lnTo>
                    <a:pt x="237" y="558"/>
                  </a:lnTo>
                  <a:lnTo>
                    <a:pt x="236" y="568"/>
                  </a:lnTo>
                  <a:lnTo>
                    <a:pt x="235" y="578"/>
                  </a:lnTo>
                  <a:lnTo>
                    <a:pt x="235" y="578"/>
                  </a:lnTo>
                  <a:close/>
                  <a:moveTo>
                    <a:pt x="577" y="172"/>
                  </a:moveTo>
                  <a:lnTo>
                    <a:pt x="577" y="172"/>
                  </a:lnTo>
                  <a:lnTo>
                    <a:pt x="566" y="171"/>
                  </a:lnTo>
                  <a:lnTo>
                    <a:pt x="566" y="171"/>
                  </a:lnTo>
                  <a:lnTo>
                    <a:pt x="558" y="168"/>
                  </a:lnTo>
                  <a:lnTo>
                    <a:pt x="549" y="165"/>
                  </a:lnTo>
                  <a:lnTo>
                    <a:pt x="542" y="161"/>
                  </a:lnTo>
                  <a:lnTo>
                    <a:pt x="535" y="155"/>
                  </a:lnTo>
                  <a:lnTo>
                    <a:pt x="530" y="149"/>
                  </a:lnTo>
                  <a:lnTo>
                    <a:pt x="525" y="142"/>
                  </a:lnTo>
                  <a:lnTo>
                    <a:pt x="520" y="134"/>
                  </a:lnTo>
                  <a:lnTo>
                    <a:pt x="518" y="125"/>
                  </a:lnTo>
                  <a:lnTo>
                    <a:pt x="518" y="125"/>
                  </a:lnTo>
                  <a:lnTo>
                    <a:pt x="517" y="118"/>
                  </a:lnTo>
                  <a:lnTo>
                    <a:pt x="517" y="111"/>
                  </a:lnTo>
                  <a:lnTo>
                    <a:pt x="517" y="111"/>
                  </a:lnTo>
                  <a:lnTo>
                    <a:pt x="518" y="99"/>
                  </a:lnTo>
                  <a:lnTo>
                    <a:pt x="522" y="87"/>
                  </a:lnTo>
                  <a:lnTo>
                    <a:pt x="526" y="77"/>
                  </a:lnTo>
                  <a:lnTo>
                    <a:pt x="535" y="68"/>
                  </a:lnTo>
                  <a:lnTo>
                    <a:pt x="543" y="60"/>
                  </a:lnTo>
                  <a:lnTo>
                    <a:pt x="554" y="54"/>
                  </a:lnTo>
                  <a:lnTo>
                    <a:pt x="565" y="51"/>
                  </a:lnTo>
                  <a:lnTo>
                    <a:pt x="577" y="50"/>
                  </a:lnTo>
                  <a:lnTo>
                    <a:pt x="577" y="50"/>
                  </a:lnTo>
                  <a:lnTo>
                    <a:pt x="590" y="51"/>
                  </a:lnTo>
                  <a:lnTo>
                    <a:pt x="601" y="54"/>
                  </a:lnTo>
                  <a:lnTo>
                    <a:pt x="612" y="60"/>
                  </a:lnTo>
                  <a:lnTo>
                    <a:pt x="620" y="68"/>
                  </a:lnTo>
                  <a:lnTo>
                    <a:pt x="628" y="77"/>
                  </a:lnTo>
                  <a:lnTo>
                    <a:pt x="633" y="87"/>
                  </a:lnTo>
                  <a:lnTo>
                    <a:pt x="637" y="99"/>
                  </a:lnTo>
                  <a:lnTo>
                    <a:pt x="638" y="111"/>
                  </a:lnTo>
                  <a:lnTo>
                    <a:pt x="638" y="111"/>
                  </a:lnTo>
                  <a:lnTo>
                    <a:pt x="637" y="123"/>
                  </a:lnTo>
                  <a:lnTo>
                    <a:pt x="633" y="135"/>
                  </a:lnTo>
                  <a:lnTo>
                    <a:pt x="628" y="146"/>
                  </a:lnTo>
                  <a:lnTo>
                    <a:pt x="620" y="154"/>
                  </a:lnTo>
                  <a:lnTo>
                    <a:pt x="612" y="161"/>
                  </a:lnTo>
                  <a:lnTo>
                    <a:pt x="601" y="167"/>
                  </a:lnTo>
                  <a:lnTo>
                    <a:pt x="590" y="171"/>
                  </a:lnTo>
                  <a:lnTo>
                    <a:pt x="577" y="172"/>
                  </a:lnTo>
                  <a:lnTo>
                    <a:pt x="577" y="17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</p:grpSp>
      <p:grpSp>
        <p:nvGrpSpPr>
          <p:cNvPr id="82" name="Gruppieren 12">
            <a:extLst>
              <a:ext uri="{FF2B5EF4-FFF2-40B4-BE49-F238E27FC236}">
                <a16:creationId xmlns:a16="http://schemas.microsoft.com/office/drawing/2014/main" id="{10BBB010-DEDC-4706-9D58-7091D9572F01}"/>
              </a:ext>
            </a:extLst>
          </p:cNvPr>
          <p:cNvGrpSpPr/>
          <p:nvPr/>
        </p:nvGrpSpPr>
        <p:grpSpPr>
          <a:xfrm>
            <a:off x="712915" y="3458956"/>
            <a:ext cx="1481577" cy="872932"/>
            <a:chOff x="2150474" y="3927798"/>
            <a:chExt cx="1481577" cy="872932"/>
          </a:xfrm>
        </p:grpSpPr>
        <p:sp>
          <p:nvSpPr>
            <p:cNvPr id="83" name="Freeform 174">
              <a:extLst>
                <a:ext uri="{FF2B5EF4-FFF2-40B4-BE49-F238E27FC236}">
                  <a16:creationId xmlns:a16="http://schemas.microsoft.com/office/drawing/2014/main" id="{80DAF9E8-31B0-4226-A38A-0B25FE0B49A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150474" y="3927798"/>
              <a:ext cx="368505" cy="872932"/>
            </a:xfrm>
            <a:custGeom>
              <a:avLst/>
              <a:gdLst>
                <a:gd name="T0" fmla="*/ 72 w 489"/>
                <a:gd name="T1" fmla="*/ 0 h 1156"/>
                <a:gd name="T2" fmla="*/ 65 w 489"/>
                <a:gd name="T3" fmla="*/ 1 h 1156"/>
                <a:gd name="T4" fmla="*/ 44 w 489"/>
                <a:gd name="T5" fmla="*/ 6 h 1156"/>
                <a:gd name="T6" fmla="*/ 21 w 489"/>
                <a:gd name="T7" fmla="*/ 22 h 1156"/>
                <a:gd name="T8" fmla="*/ 6 w 489"/>
                <a:gd name="T9" fmla="*/ 45 h 1156"/>
                <a:gd name="T10" fmla="*/ 0 w 489"/>
                <a:gd name="T11" fmla="*/ 66 h 1156"/>
                <a:gd name="T12" fmla="*/ 0 w 489"/>
                <a:gd name="T13" fmla="*/ 1084 h 1156"/>
                <a:gd name="T14" fmla="*/ 0 w 489"/>
                <a:gd name="T15" fmla="*/ 1091 h 1156"/>
                <a:gd name="T16" fmla="*/ 6 w 489"/>
                <a:gd name="T17" fmla="*/ 1111 h 1156"/>
                <a:gd name="T18" fmla="*/ 21 w 489"/>
                <a:gd name="T19" fmla="*/ 1135 h 1156"/>
                <a:gd name="T20" fmla="*/ 44 w 489"/>
                <a:gd name="T21" fmla="*/ 1150 h 1156"/>
                <a:gd name="T22" fmla="*/ 65 w 489"/>
                <a:gd name="T23" fmla="*/ 1156 h 1156"/>
                <a:gd name="T24" fmla="*/ 416 w 489"/>
                <a:gd name="T25" fmla="*/ 1156 h 1156"/>
                <a:gd name="T26" fmla="*/ 425 w 489"/>
                <a:gd name="T27" fmla="*/ 1156 h 1156"/>
                <a:gd name="T28" fmla="*/ 445 w 489"/>
                <a:gd name="T29" fmla="*/ 1150 h 1156"/>
                <a:gd name="T30" fmla="*/ 468 w 489"/>
                <a:gd name="T31" fmla="*/ 1135 h 1156"/>
                <a:gd name="T32" fmla="*/ 483 w 489"/>
                <a:gd name="T33" fmla="*/ 1111 h 1156"/>
                <a:gd name="T34" fmla="*/ 489 w 489"/>
                <a:gd name="T35" fmla="*/ 1091 h 1156"/>
                <a:gd name="T36" fmla="*/ 489 w 489"/>
                <a:gd name="T37" fmla="*/ 73 h 1156"/>
                <a:gd name="T38" fmla="*/ 489 w 489"/>
                <a:gd name="T39" fmla="*/ 66 h 1156"/>
                <a:gd name="T40" fmla="*/ 483 w 489"/>
                <a:gd name="T41" fmla="*/ 45 h 1156"/>
                <a:gd name="T42" fmla="*/ 468 w 489"/>
                <a:gd name="T43" fmla="*/ 22 h 1156"/>
                <a:gd name="T44" fmla="*/ 445 w 489"/>
                <a:gd name="T45" fmla="*/ 6 h 1156"/>
                <a:gd name="T46" fmla="*/ 425 w 489"/>
                <a:gd name="T47" fmla="*/ 1 h 1156"/>
                <a:gd name="T48" fmla="*/ 416 w 489"/>
                <a:gd name="T49" fmla="*/ 0 h 1156"/>
                <a:gd name="T50" fmla="*/ 416 w 489"/>
                <a:gd name="T51" fmla="*/ 64 h 1156"/>
                <a:gd name="T52" fmla="*/ 420 w 489"/>
                <a:gd name="T53" fmla="*/ 65 h 1156"/>
                <a:gd name="T54" fmla="*/ 426 w 489"/>
                <a:gd name="T55" fmla="*/ 70 h 1156"/>
                <a:gd name="T56" fmla="*/ 426 w 489"/>
                <a:gd name="T57" fmla="*/ 141 h 1156"/>
                <a:gd name="T58" fmla="*/ 63 w 489"/>
                <a:gd name="T59" fmla="*/ 73 h 1156"/>
                <a:gd name="T60" fmla="*/ 63 w 489"/>
                <a:gd name="T61" fmla="*/ 70 h 1156"/>
                <a:gd name="T62" fmla="*/ 68 w 489"/>
                <a:gd name="T63" fmla="*/ 65 h 1156"/>
                <a:gd name="T64" fmla="*/ 72 w 489"/>
                <a:gd name="T65" fmla="*/ 64 h 1156"/>
                <a:gd name="T66" fmla="*/ 63 w 489"/>
                <a:gd name="T67" fmla="*/ 329 h 1156"/>
                <a:gd name="T68" fmla="*/ 422 w 489"/>
                <a:gd name="T69" fmla="*/ 371 h 1156"/>
                <a:gd name="T70" fmla="*/ 63 w 489"/>
                <a:gd name="T71" fmla="*/ 269 h 1156"/>
                <a:gd name="T72" fmla="*/ 422 w 489"/>
                <a:gd name="T73" fmla="*/ 227 h 1156"/>
                <a:gd name="T74" fmla="*/ 63 w 489"/>
                <a:gd name="T75" fmla="*/ 269 h 1156"/>
                <a:gd name="T76" fmla="*/ 72 w 489"/>
                <a:gd name="T77" fmla="*/ 1093 h 1156"/>
                <a:gd name="T78" fmla="*/ 68 w 489"/>
                <a:gd name="T79" fmla="*/ 1092 h 1156"/>
                <a:gd name="T80" fmla="*/ 63 w 489"/>
                <a:gd name="T81" fmla="*/ 1087 h 1156"/>
                <a:gd name="T82" fmla="*/ 63 w 489"/>
                <a:gd name="T83" fmla="*/ 1029 h 1156"/>
                <a:gd name="T84" fmla="*/ 426 w 489"/>
                <a:gd name="T85" fmla="*/ 1084 h 1156"/>
                <a:gd name="T86" fmla="*/ 426 w 489"/>
                <a:gd name="T87" fmla="*/ 1087 h 1156"/>
                <a:gd name="T88" fmla="*/ 420 w 489"/>
                <a:gd name="T89" fmla="*/ 1092 h 1156"/>
                <a:gd name="T90" fmla="*/ 416 w 489"/>
                <a:gd name="T91" fmla="*/ 1093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" h="1156">
                  <a:moveTo>
                    <a:pt x="416" y="0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7" y="3"/>
                  </a:lnTo>
                  <a:lnTo>
                    <a:pt x="44" y="6"/>
                  </a:lnTo>
                  <a:lnTo>
                    <a:pt x="32" y="13"/>
                  </a:lnTo>
                  <a:lnTo>
                    <a:pt x="21" y="22"/>
                  </a:lnTo>
                  <a:lnTo>
                    <a:pt x="12" y="33"/>
                  </a:lnTo>
                  <a:lnTo>
                    <a:pt x="6" y="45"/>
                  </a:lnTo>
                  <a:lnTo>
                    <a:pt x="1" y="59"/>
                  </a:lnTo>
                  <a:lnTo>
                    <a:pt x="0" y="66"/>
                  </a:lnTo>
                  <a:lnTo>
                    <a:pt x="0" y="73"/>
                  </a:lnTo>
                  <a:lnTo>
                    <a:pt x="0" y="1084"/>
                  </a:lnTo>
                  <a:lnTo>
                    <a:pt x="0" y="1084"/>
                  </a:lnTo>
                  <a:lnTo>
                    <a:pt x="0" y="1091"/>
                  </a:lnTo>
                  <a:lnTo>
                    <a:pt x="1" y="1098"/>
                  </a:lnTo>
                  <a:lnTo>
                    <a:pt x="6" y="1111"/>
                  </a:lnTo>
                  <a:lnTo>
                    <a:pt x="12" y="1125"/>
                  </a:lnTo>
                  <a:lnTo>
                    <a:pt x="21" y="1135"/>
                  </a:lnTo>
                  <a:lnTo>
                    <a:pt x="32" y="1144"/>
                  </a:lnTo>
                  <a:lnTo>
                    <a:pt x="44" y="1150"/>
                  </a:lnTo>
                  <a:lnTo>
                    <a:pt x="57" y="1155"/>
                  </a:lnTo>
                  <a:lnTo>
                    <a:pt x="65" y="1156"/>
                  </a:lnTo>
                  <a:lnTo>
                    <a:pt x="72" y="1156"/>
                  </a:lnTo>
                  <a:lnTo>
                    <a:pt x="416" y="1156"/>
                  </a:lnTo>
                  <a:lnTo>
                    <a:pt x="416" y="1156"/>
                  </a:lnTo>
                  <a:lnTo>
                    <a:pt x="425" y="1156"/>
                  </a:lnTo>
                  <a:lnTo>
                    <a:pt x="432" y="1155"/>
                  </a:lnTo>
                  <a:lnTo>
                    <a:pt x="445" y="1150"/>
                  </a:lnTo>
                  <a:lnTo>
                    <a:pt x="457" y="1144"/>
                  </a:lnTo>
                  <a:lnTo>
                    <a:pt x="468" y="1135"/>
                  </a:lnTo>
                  <a:lnTo>
                    <a:pt x="476" y="1125"/>
                  </a:lnTo>
                  <a:lnTo>
                    <a:pt x="483" y="1111"/>
                  </a:lnTo>
                  <a:lnTo>
                    <a:pt x="488" y="1098"/>
                  </a:lnTo>
                  <a:lnTo>
                    <a:pt x="489" y="1091"/>
                  </a:lnTo>
                  <a:lnTo>
                    <a:pt x="489" y="1084"/>
                  </a:lnTo>
                  <a:lnTo>
                    <a:pt x="489" y="73"/>
                  </a:lnTo>
                  <a:lnTo>
                    <a:pt x="489" y="73"/>
                  </a:lnTo>
                  <a:lnTo>
                    <a:pt x="489" y="66"/>
                  </a:lnTo>
                  <a:lnTo>
                    <a:pt x="488" y="59"/>
                  </a:lnTo>
                  <a:lnTo>
                    <a:pt x="483" y="45"/>
                  </a:lnTo>
                  <a:lnTo>
                    <a:pt x="476" y="33"/>
                  </a:lnTo>
                  <a:lnTo>
                    <a:pt x="468" y="22"/>
                  </a:lnTo>
                  <a:lnTo>
                    <a:pt x="457" y="13"/>
                  </a:lnTo>
                  <a:lnTo>
                    <a:pt x="445" y="6"/>
                  </a:lnTo>
                  <a:lnTo>
                    <a:pt x="432" y="3"/>
                  </a:lnTo>
                  <a:lnTo>
                    <a:pt x="425" y="1"/>
                  </a:lnTo>
                  <a:lnTo>
                    <a:pt x="416" y="0"/>
                  </a:lnTo>
                  <a:lnTo>
                    <a:pt x="416" y="0"/>
                  </a:lnTo>
                  <a:close/>
                  <a:moveTo>
                    <a:pt x="72" y="64"/>
                  </a:moveTo>
                  <a:lnTo>
                    <a:pt x="416" y="64"/>
                  </a:lnTo>
                  <a:lnTo>
                    <a:pt x="416" y="64"/>
                  </a:lnTo>
                  <a:lnTo>
                    <a:pt x="420" y="65"/>
                  </a:lnTo>
                  <a:lnTo>
                    <a:pt x="423" y="66"/>
                  </a:lnTo>
                  <a:lnTo>
                    <a:pt x="426" y="70"/>
                  </a:lnTo>
                  <a:lnTo>
                    <a:pt x="426" y="73"/>
                  </a:lnTo>
                  <a:lnTo>
                    <a:pt x="426" y="141"/>
                  </a:lnTo>
                  <a:lnTo>
                    <a:pt x="63" y="14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8" y="65"/>
                  </a:lnTo>
                  <a:lnTo>
                    <a:pt x="72" y="64"/>
                  </a:lnTo>
                  <a:lnTo>
                    <a:pt x="72" y="64"/>
                  </a:lnTo>
                  <a:close/>
                  <a:moveTo>
                    <a:pt x="63" y="371"/>
                  </a:moveTo>
                  <a:lnTo>
                    <a:pt x="63" y="329"/>
                  </a:lnTo>
                  <a:lnTo>
                    <a:pt x="422" y="329"/>
                  </a:lnTo>
                  <a:lnTo>
                    <a:pt x="422" y="371"/>
                  </a:lnTo>
                  <a:lnTo>
                    <a:pt x="63" y="371"/>
                  </a:lnTo>
                  <a:close/>
                  <a:moveTo>
                    <a:pt x="63" y="269"/>
                  </a:moveTo>
                  <a:lnTo>
                    <a:pt x="63" y="227"/>
                  </a:lnTo>
                  <a:lnTo>
                    <a:pt x="422" y="227"/>
                  </a:lnTo>
                  <a:lnTo>
                    <a:pt x="422" y="269"/>
                  </a:lnTo>
                  <a:lnTo>
                    <a:pt x="63" y="269"/>
                  </a:lnTo>
                  <a:close/>
                  <a:moveTo>
                    <a:pt x="416" y="1093"/>
                  </a:moveTo>
                  <a:lnTo>
                    <a:pt x="72" y="1093"/>
                  </a:lnTo>
                  <a:lnTo>
                    <a:pt x="72" y="1093"/>
                  </a:lnTo>
                  <a:lnTo>
                    <a:pt x="68" y="1092"/>
                  </a:lnTo>
                  <a:lnTo>
                    <a:pt x="66" y="1090"/>
                  </a:lnTo>
                  <a:lnTo>
                    <a:pt x="63" y="1087"/>
                  </a:lnTo>
                  <a:lnTo>
                    <a:pt x="63" y="1084"/>
                  </a:lnTo>
                  <a:lnTo>
                    <a:pt x="63" y="1029"/>
                  </a:lnTo>
                  <a:lnTo>
                    <a:pt x="426" y="1029"/>
                  </a:lnTo>
                  <a:lnTo>
                    <a:pt x="426" y="1084"/>
                  </a:lnTo>
                  <a:lnTo>
                    <a:pt x="426" y="1084"/>
                  </a:lnTo>
                  <a:lnTo>
                    <a:pt x="426" y="1087"/>
                  </a:lnTo>
                  <a:lnTo>
                    <a:pt x="423" y="1090"/>
                  </a:lnTo>
                  <a:lnTo>
                    <a:pt x="420" y="1092"/>
                  </a:lnTo>
                  <a:lnTo>
                    <a:pt x="416" y="1093"/>
                  </a:lnTo>
                  <a:lnTo>
                    <a:pt x="416" y="1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84" name="Freeform 174">
              <a:extLst>
                <a:ext uri="{FF2B5EF4-FFF2-40B4-BE49-F238E27FC236}">
                  <a16:creationId xmlns:a16="http://schemas.microsoft.com/office/drawing/2014/main" id="{9B60C4BC-A80C-4864-8E99-C4595304391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707010" y="3927798"/>
              <a:ext cx="368505" cy="872932"/>
            </a:xfrm>
            <a:custGeom>
              <a:avLst/>
              <a:gdLst>
                <a:gd name="T0" fmla="*/ 72 w 489"/>
                <a:gd name="T1" fmla="*/ 0 h 1156"/>
                <a:gd name="T2" fmla="*/ 65 w 489"/>
                <a:gd name="T3" fmla="*/ 1 h 1156"/>
                <a:gd name="T4" fmla="*/ 44 w 489"/>
                <a:gd name="T5" fmla="*/ 6 h 1156"/>
                <a:gd name="T6" fmla="*/ 21 w 489"/>
                <a:gd name="T7" fmla="*/ 22 h 1156"/>
                <a:gd name="T8" fmla="*/ 6 w 489"/>
                <a:gd name="T9" fmla="*/ 45 h 1156"/>
                <a:gd name="T10" fmla="*/ 0 w 489"/>
                <a:gd name="T11" fmla="*/ 66 h 1156"/>
                <a:gd name="T12" fmla="*/ 0 w 489"/>
                <a:gd name="T13" fmla="*/ 1084 h 1156"/>
                <a:gd name="T14" fmla="*/ 0 w 489"/>
                <a:gd name="T15" fmla="*/ 1091 h 1156"/>
                <a:gd name="T16" fmla="*/ 6 w 489"/>
                <a:gd name="T17" fmla="*/ 1111 h 1156"/>
                <a:gd name="T18" fmla="*/ 21 w 489"/>
                <a:gd name="T19" fmla="*/ 1135 h 1156"/>
                <a:gd name="T20" fmla="*/ 44 w 489"/>
                <a:gd name="T21" fmla="*/ 1150 h 1156"/>
                <a:gd name="T22" fmla="*/ 65 w 489"/>
                <a:gd name="T23" fmla="*/ 1156 h 1156"/>
                <a:gd name="T24" fmla="*/ 416 w 489"/>
                <a:gd name="T25" fmla="*/ 1156 h 1156"/>
                <a:gd name="T26" fmla="*/ 425 w 489"/>
                <a:gd name="T27" fmla="*/ 1156 h 1156"/>
                <a:gd name="T28" fmla="*/ 445 w 489"/>
                <a:gd name="T29" fmla="*/ 1150 h 1156"/>
                <a:gd name="T30" fmla="*/ 468 w 489"/>
                <a:gd name="T31" fmla="*/ 1135 h 1156"/>
                <a:gd name="T32" fmla="*/ 483 w 489"/>
                <a:gd name="T33" fmla="*/ 1111 h 1156"/>
                <a:gd name="T34" fmla="*/ 489 w 489"/>
                <a:gd name="T35" fmla="*/ 1091 h 1156"/>
                <a:gd name="T36" fmla="*/ 489 w 489"/>
                <a:gd name="T37" fmla="*/ 73 h 1156"/>
                <a:gd name="T38" fmla="*/ 489 w 489"/>
                <a:gd name="T39" fmla="*/ 66 h 1156"/>
                <a:gd name="T40" fmla="*/ 483 w 489"/>
                <a:gd name="T41" fmla="*/ 45 h 1156"/>
                <a:gd name="T42" fmla="*/ 468 w 489"/>
                <a:gd name="T43" fmla="*/ 22 h 1156"/>
                <a:gd name="T44" fmla="*/ 445 w 489"/>
                <a:gd name="T45" fmla="*/ 6 h 1156"/>
                <a:gd name="T46" fmla="*/ 425 w 489"/>
                <a:gd name="T47" fmla="*/ 1 h 1156"/>
                <a:gd name="T48" fmla="*/ 416 w 489"/>
                <a:gd name="T49" fmla="*/ 0 h 1156"/>
                <a:gd name="T50" fmla="*/ 416 w 489"/>
                <a:gd name="T51" fmla="*/ 64 h 1156"/>
                <a:gd name="T52" fmla="*/ 420 w 489"/>
                <a:gd name="T53" fmla="*/ 65 h 1156"/>
                <a:gd name="T54" fmla="*/ 426 w 489"/>
                <a:gd name="T55" fmla="*/ 70 h 1156"/>
                <a:gd name="T56" fmla="*/ 426 w 489"/>
                <a:gd name="T57" fmla="*/ 141 h 1156"/>
                <a:gd name="T58" fmla="*/ 63 w 489"/>
                <a:gd name="T59" fmla="*/ 73 h 1156"/>
                <a:gd name="T60" fmla="*/ 63 w 489"/>
                <a:gd name="T61" fmla="*/ 70 h 1156"/>
                <a:gd name="T62" fmla="*/ 68 w 489"/>
                <a:gd name="T63" fmla="*/ 65 h 1156"/>
                <a:gd name="T64" fmla="*/ 72 w 489"/>
                <a:gd name="T65" fmla="*/ 64 h 1156"/>
                <a:gd name="T66" fmla="*/ 63 w 489"/>
                <a:gd name="T67" fmla="*/ 329 h 1156"/>
                <a:gd name="T68" fmla="*/ 422 w 489"/>
                <a:gd name="T69" fmla="*/ 371 h 1156"/>
                <a:gd name="T70" fmla="*/ 63 w 489"/>
                <a:gd name="T71" fmla="*/ 269 h 1156"/>
                <a:gd name="T72" fmla="*/ 422 w 489"/>
                <a:gd name="T73" fmla="*/ 227 h 1156"/>
                <a:gd name="T74" fmla="*/ 63 w 489"/>
                <a:gd name="T75" fmla="*/ 269 h 1156"/>
                <a:gd name="T76" fmla="*/ 72 w 489"/>
                <a:gd name="T77" fmla="*/ 1093 h 1156"/>
                <a:gd name="T78" fmla="*/ 68 w 489"/>
                <a:gd name="T79" fmla="*/ 1092 h 1156"/>
                <a:gd name="T80" fmla="*/ 63 w 489"/>
                <a:gd name="T81" fmla="*/ 1087 h 1156"/>
                <a:gd name="T82" fmla="*/ 63 w 489"/>
                <a:gd name="T83" fmla="*/ 1029 h 1156"/>
                <a:gd name="T84" fmla="*/ 426 w 489"/>
                <a:gd name="T85" fmla="*/ 1084 h 1156"/>
                <a:gd name="T86" fmla="*/ 426 w 489"/>
                <a:gd name="T87" fmla="*/ 1087 h 1156"/>
                <a:gd name="T88" fmla="*/ 420 w 489"/>
                <a:gd name="T89" fmla="*/ 1092 h 1156"/>
                <a:gd name="T90" fmla="*/ 416 w 489"/>
                <a:gd name="T91" fmla="*/ 1093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" h="1156">
                  <a:moveTo>
                    <a:pt x="416" y="0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7" y="3"/>
                  </a:lnTo>
                  <a:lnTo>
                    <a:pt x="44" y="6"/>
                  </a:lnTo>
                  <a:lnTo>
                    <a:pt x="32" y="13"/>
                  </a:lnTo>
                  <a:lnTo>
                    <a:pt x="21" y="22"/>
                  </a:lnTo>
                  <a:lnTo>
                    <a:pt x="12" y="33"/>
                  </a:lnTo>
                  <a:lnTo>
                    <a:pt x="6" y="45"/>
                  </a:lnTo>
                  <a:lnTo>
                    <a:pt x="1" y="59"/>
                  </a:lnTo>
                  <a:lnTo>
                    <a:pt x="0" y="66"/>
                  </a:lnTo>
                  <a:lnTo>
                    <a:pt x="0" y="73"/>
                  </a:lnTo>
                  <a:lnTo>
                    <a:pt x="0" y="1084"/>
                  </a:lnTo>
                  <a:lnTo>
                    <a:pt x="0" y="1084"/>
                  </a:lnTo>
                  <a:lnTo>
                    <a:pt x="0" y="1091"/>
                  </a:lnTo>
                  <a:lnTo>
                    <a:pt x="1" y="1098"/>
                  </a:lnTo>
                  <a:lnTo>
                    <a:pt x="6" y="1111"/>
                  </a:lnTo>
                  <a:lnTo>
                    <a:pt x="12" y="1125"/>
                  </a:lnTo>
                  <a:lnTo>
                    <a:pt x="21" y="1135"/>
                  </a:lnTo>
                  <a:lnTo>
                    <a:pt x="32" y="1144"/>
                  </a:lnTo>
                  <a:lnTo>
                    <a:pt x="44" y="1150"/>
                  </a:lnTo>
                  <a:lnTo>
                    <a:pt x="57" y="1155"/>
                  </a:lnTo>
                  <a:lnTo>
                    <a:pt x="65" y="1156"/>
                  </a:lnTo>
                  <a:lnTo>
                    <a:pt x="72" y="1156"/>
                  </a:lnTo>
                  <a:lnTo>
                    <a:pt x="416" y="1156"/>
                  </a:lnTo>
                  <a:lnTo>
                    <a:pt x="416" y="1156"/>
                  </a:lnTo>
                  <a:lnTo>
                    <a:pt x="425" y="1156"/>
                  </a:lnTo>
                  <a:lnTo>
                    <a:pt x="432" y="1155"/>
                  </a:lnTo>
                  <a:lnTo>
                    <a:pt x="445" y="1150"/>
                  </a:lnTo>
                  <a:lnTo>
                    <a:pt x="457" y="1144"/>
                  </a:lnTo>
                  <a:lnTo>
                    <a:pt x="468" y="1135"/>
                  </a:lnTo>
                  <a:lnTo>
                    <a:pt x="476" y="1125"/>
                  </a:lnTo>
                  <a:lnTo>
                    <a:pt x="483" y="1111"/>
                  </a:lnTo>
                  <a:lnTo>
                    <a:pt x="488" y="1098"/>
                  </a:lnTo>
                  <a:lnTo>
                    <a:pt x="489" y="1091"/>
                  </a:lnTo>
                  <a:lnTo>
                    <a:pt x="489" y="1084"/>
                  </a:lnTo>
                  <a:lnTo>
                    <a:pt x="489" y="73"/>
                  </a:lnTo>
                  <a:lnTo>
                    <a:pt x="489" y="73"/>
                  </a:lnTo>
                  <a:lnTo>
                    <a:pt x="489" y="66"/>
                  </a:lnTo>
                  <a:lnTo>
                    <a:pt x="488" y="59"/>
                  </a:lnTo>
                  <a:lnTo>
                    <a:pt x="483" y="45"/>
                  </a:lnTo>
                  <a:lnTo>
                    <a:pt x="476" y="33"/>
                  </a:lnTo>
                  <a:lnTo>
                    <a:pt x="468" y="22"/>
                  </a:lnTo>
                  <a:lnTo>
                    <a:pt x="457" y="13"/>
                  </a:lnTo>
                  <a:lnTo>
                    <a:pt x="445" y="6"/>
                  </a:lnTo>
                  <a:lnTo>
                    <a:pt x="432" y="3"/>
                  </a:lnTo>
                  <a:lnTo>
                    <a:pt x="425" y="1"/>
                  </a:lnTo>
                  <a:lnTo>
                    <a:pt x="416" y="0"/>
                  </a:lnTo>
                  <a:lnTo>
                    <a:pt x="416" y="0"/>
                  </a:lnTo>
                  <a:close/>
                  <a:moveTo>
                    <a:pt x="72" y="64"/>
                  </a:moveTo>
                  <a:lnTo>
                    <a:pt x="416" y="64"/>
                  </a:lnTo>
                  <a:lnTo>
                    <a:pt x="416" y="64"/>
                  </a:lnTo>
                  <a:lnTo>
                    <a:pt x="420" y="65"/>
                  </a:lnTo>
                  <a:lnTo>
                    <a:pt x="423" y="66"/>
                  </a:lnTo>
                  <a:lnTo>
                    <a:pt x="426" y="70"/>
                  </a:lnTo>
                  <a:lnTo>
                    <a:pt x="426" y="73"/>
                  </a:lnTo>
                  <a:lnTo>
                    <a:pt x="426" y="141"/>
                  </a:lnTo>
                  <a:lnTo>
                    <a:pt x="63" y="14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8" y="65"/>
                  </a:lnTo>
                  <a:lnTo>
                    <a:pt x="72" y="64"/>
                  </a:lnTo>
                  <a:lnTo>
                    <a:pt x="72" y="64"/>
                  </a:lnTo>
                  <a:close/>
                  <a:moveTo>
                    <a:pt x="63" y="371"/>
                  </a:moveTo>
                  <a:lnTo>
                    <a:pt x="63" y="329"/>
                  </a:lnTo>
                  <a:lnTo>
                    <a:pt x="422" y="329"/>
                  </a:lnTo>
                  <a:lnTo>
                    <a:pt x="422" y="371"/>
                  </a:lnTo>
                  <a:lnTo>
                    <a:pt x="63" y="371"/>
                  </a:lnTo>
                  <a:close/>
                  <a:moveTo>
                    <a:pt x="63" y="269"/>
                  </a:moveTo>
                  <a:lnTo>
                    <a:pt x="63" y="227"/>
                  </a:lnTo>
                  <a:lnTo>
                    <a:pt x="422" y="227"/>
                  </a:lnTo>
                  <a:lnTo>
                    <a:pt x="422" y="269"/>
                  </a:lnTo>
                  <a:lnTo>
                    <a:pt x="63" y="269"/>
                  </a:lnTo>
                  <a:close/>
                  <a:moveTo>
                    <a:pt x="416" y="1093"/>
                  </a:moveTo>
                  <a:lnTo>
                    <a:pt x="72" y="1093"/>
                  </a:lnTo>
                  <a:lnTo>
                    <a:pt x="72" y="1093"/>
                  </a:lnTo>
                  <a:lnTo>
                    <a:pt x="68" y="1092"/>
                  </a:lnTo>
                  <a:lnTo>
                    <a:pt x="66" y="1090"/>
                  </a:lnTo>
                  <a:lnTo>
                    <a:pt x="63" y="1087"/>
                  </a:lnTo>
                  <a:lnTo>
                    <a:pt x="63" y="1084"/>
                  </a:lnTo>
                  <a:lnTo>
                    <a:pt x="63" y="1029"/>
                  </a:lnTo>
                  <a:lnTo>
                    <a:pt x="426" y="1029"/>
                  </a:lnTo>
                  <a:lnTo>
                    <a:pt x="426" y="1084"/>
                  </a:lnTo>
                  <a:lnTo>
                    <a:pt x="426" y="1084"/>
                  </a:lnTo>
                  <a:lnTo>
                    <a:pt x="426" y="1087"/>
                  </a:lnTo>
                  <a:lnTo>
                    <a:pt x="423" y="1090"/>
                  </a:lnTo>
                  <a:lnTo>
                    <a:pt x="420" y="1092"/>
                  </a:lnTo>
                  <a:lnTo>
                    <a:pt x="416" y="1093"/>
                  </a:lnTo>
                  <a:lnTo>
                    <a:pt x="416" y="1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85" name="Freeform 174">
              <a:extLst>
                <a:ext uri="{FF2B5EF4-FFF2-40B4-BE49-F238E27FC236}">
                  <a16:creationId xmlns:a16="http://schemas.microsoft.com/office/drawing/2014/main" id="{CB364BF4-85DF-4909-A6B4-DC3F0B7AC8D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263546" y="3927798"/>
              <a:ext cx="368505" cy="872932"/>
            </a:xfrm>
            <a:custGeom>
              <a:avLst/>
              <a:gdLst>
                <a:gd name="T0" fmla="*/ 72 w 489"/>
                <a:gd name="T1" fmla="*/ 0 h 1156"/>
                <a:gd name="T2" fmla="*/ 65 w 489"/>
                <a:gd name="T3" fmla="*/ 1 h 1156"/>
                <a:gd name="T4" fmla="*/ 44 w 489"/>
                <a:gd name="T5" fmla="*/ 6 h 1156"/>
                <a:gd name="T6" fmla="*/ 21 w 489"/>
                <a:gd name="T7" fmla="*/ 22 h 1156"/>
                <a:gd name="T8" fmla="*/ 6 w 489"/>
                <a:gd name="T9" fmla="*/ 45 h 1156"/>
                <a:gd name="T10" fmla="*/ 0 w 489"/>
                <a:gd name="T11" fmla="*/ 66 h 1156"/>
                <a:gd name="T12" fmla="*/ 0 w 489"/>
                <a:gd name="T13" fmla="*/ 1084 h 1156"/>
                <a:gd name="T14" fmla="*/ 0 w 489"/>
                <a:gd name="T15" fmla="*/ 1091 h 1156"/>
                <a:gd name="T16" fmla="*/ 6 w 489"/>
                <a:gd name="T17" fmla="*/ 1111 h 1156"/>
                <a:gd name="T18" fmla="*/ 21 w 489"/>
                <a:gd name="T19" fmla="*/ 1135 h 1156"/>
                <a:gd name="T20" fmla="*/ 44 w 489"/>
                <a:gd name="T21" fmla="*/ 1150 h 1156"/>
                <a:gd name="T22" fmla="*/ 65 w 489"/>
                <a:gd name="T23" fmla="*/ 1156 h 1156"/>
                <a:gd name="T24" fmla="*/ 416 w 489"/>
                <a:gd name="T25" fmla="*/ 1156 h 1156"/>
                <a:gd name="T26" fmla="*/ 425 w 489"/>
                <a:gd name="T27" fmla="*/ 1156 h 1156"/>
                <a:gd name="T28" fmla="*/ 445 w 489"/>
                <a:gd name="T29" fmla="*/ 1150 h 1156"/>
                <a:gd name="T30" fmla="*/ 468 w 489"/>
                <a:gd name="T31" fmla="*/ 1135 h 1156"/>
                <a:gd name="T32" fmla="*/ 483 w 489"/>
                <a:gd name="T33" fmla="*/ 1111 h 1156"/>
                <a:gd name="T34" fmla="*/ 489 w 489"/>
                <a:gd name="T35" fmla="*/ 1091 h 1156"/>
                <a:gd name="T36" fmla="*/ 489 w 489"/>
                <a:gd name="T37" fmla="*/ 73 h 1156"/>
                <a:gd name="T38" fmla="*/ 489 w 489"/>
                <a:gd name="T39" fmla="*/ 66 h 1156"/>
                <a:gd name="T40" fmla="*/ 483 w 489"/>
                <a:gd name="T41" fmla="*/ 45 h 1156"/>
                <a:gd name="T42" fmla="*/ 468 w 489"/>
                <a:gd name="T43" fmla="*/ 22 h 1156"/>
                <a:gd name="T44" fmla="*/ 445 w 489"/>
                <a:gd name="T45" fmla="*/ 6 h 1156"/>
                <a:gd name="T46" fmla="*/ 425 w 489"/>
                <a:gd name="T47" fmla="*/ 1 h 1156"/>
                <a:gd name="T48" fmla="*/ 416 w 489"/>
                <a:gd name="T49" fmla="*/ 0 h 1156"/>
                <a:gd name="T50" fmla="*/ 416 w 489"/>
                <a:gd name="T51" fmla="*/ 64 h 1156"/>
                <a:gd name="T52" fmla="*/ 420 w 489"/>
                <a:gd name="T53" fmla="*/ 65 h 1156"/>
                <a:gd name="T54" fmla="*/ 426 w 489"/>
                <a:gd name="T55" fmla="*/ 70 h 1156"/>
                <a:gd name="T56" fmla="*/ 426 w 489"/>
                <a:gd name="T57" fmla="*/ 141 h 1156"/>
                <a:gd name="T58" fmla="*/ 63 w 489"/>
                <a:gd name="T59" fmla="*/ 73 h 1156"/>
                <a:gd name="T60" fmla="*/ 63 w 489"/>
                <a:gd name="T61" fmla="*/ 70 h 1156"/>
                <a:gd name="T62" fmla="*/ 68 w 489"/>
                <a:gd name="T63" fmla="*/ 65 h 1156"/>
                <a:gd name="T64" fmla="*/ 72 w 489"/>
                <a:gd name="T65" fmla="*/ 64 h 1156"/>
                <a:gd name="T66" fmla="*/ 63 w 489"/>
                <a:gd name="T67" fmla="*/ 329 h 1156"/>
                <a:gd name="T68" fmla="*/ 422 w 489"/>
                <a:gd name="T69" fmla="*/ 371 h 1156"/>
                <a:gd name="T70" fmla="*/ 63 w 489"/>
                <a:gd name="T71" fmla="*/ 269 h 1156"/>
                <a:gd name="T72" fmla="*/ 422 w 489"/>
                <a:gd name="T73" fmla="*/ 227 h 1156"/>
                <a:gd name="T74" fmla="*/ 63 w 489"/>
                <a:gd name="T75" fmla="*/ 269 h 1156"/>
                <a:gd name="T76" fmla="*/ 72 w 489"/>
                <a:gd name="T77" fmla="*/ 1093 h 1156"/>
                <a:gd name="T78" fmla="*/ 68 w 489"/>
                <a:gd name="T79" fmla="*/ 1092 h 1156"/>
                <a:gd name="T80" fmla="*/ 63 w 489"/>
                <a:gd name="T81" fmla="*/ 1087 h 1156"/>
                <a:gd name="T82" fmla="*/ 63 w 489"/>
                <a:gd name="T83" fmla="*/ 1029 h 1156"/>
                <a:gd name="T84" fmla="*/ 426 w 489"/>
                <a:gd name="T85" fmla="*/ 1084 h 1156"/>
                <a:gd name="T86" fmla="*/ 426 w 489"/>
                <a:gd name="T87" fmla="*/ 1087 h 1156"/>
                <a:gd name="T88" fmla="*/ 420 w 489"/>
                <a:gd name="T89" fmla="*/ 1092 h 1156"/>
                <a:gd name="T90" fmla="*/ 416 w 489"/>
                <a:gd name="T91" fmla="*/ 1093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" h="1156">
                  <a:moveTo>
                    <a:pt x="416" y="0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7" y="3"/>
                  </a:lnTo>
                  <a:lnTo>
                    <a:pt x="44" y="6"/>
                  </a:lnTo>
                  <a:lnTo>
                    <a:pt x="32" y="13"/>
                  </a:lnTo>
                  <a:lnTo>
                    <a:pt x="21" y="22"/>
                  </a:lnTo>
                  <a:lnTo>
                    <a:pt x="12" y="33"/>
                  </a:lnTo>
                  <a:lnTo>
                    <a:pt x="6" y="45"/>
                  </a:lnTo>
                  <a:lnTo>
                    <a:pt x="1" y="59"/>
                  </a:lnTo>
                  <a:lnTo>
                    <a:pt x="0" y="66"/>
                  </a:lnTo>
                  <a:lnTo>
                    <a:pt x="0" y="73"/>
                  </a:lnTo>
                  <a:lnTo>
                    <a:pt x="0" y="1084"/>
                  </a:lnTo>
                  <a:lnTo>
                    <a:pt x="0" y="1084"/>
                  </a:lnTo>
                  <a:lnTo>
                    <a:pt x="0" y="1091"/>
                  </a:lnTo>
                  <a:lnTo>
                    <a:pt x="1" y="1098"/>
                  </a:lnTo>
                  <a:lnTo>
                    <a:pt x="6" y="1111"/>
                  </a:lnTo>
                  <a:lnTo>
                    <a:pt x="12" y="1125"/>
                  </a:lnTo>
                  <a:lnTo>
                    <a:pt x="21" y="1135"/>
                  </a:lnTo>
                  <a:lnTo>
                    <a:pt x="32" y="1144"/>
                  </a:lnTo>
                  <a:lnTo>
                    <a:pt x="44" y="1150"/>
                  </a:lnTo>
                  <a:lnTo>
                    <a:pt x="57" y="1155"/>
                  </a:lnTo>
                  <a:lnTo>
                    <a:pt x="65" y="1156"/>
                  </a:lnTo>
                  <a:lnTo>
                    <a:pt x="72" y="1156"/>
                  </a:lnTo>
                  <a:lnTo>
                    <a:pt x="416" y="1156"/>
                  </a:lnTo>
                  <a:lnTo>
                    <a:pt x="416" y="1156"/>
                  </a:lnTo>
                  <a:lnTo>
                    <a:pt x="425" y="1156"/>
                  </a:lnTo>
                  <a:lnTo>
                    <a:pt x="432" y="1155"/>
                  </a:lnTo>
                  <a:lnTo>
                    <a:pt x="445" y="1150"/>
                  </a:lnTo>
                  <a:lnTo>
                    <a:pt x="457" y="1144"/>
                  </a:lnTo>
                  <a:lnTo>
                    <a:pt x="468" y="1135"/>
                  </a:lnTo>
                  <a:lnTo>
                    <a:pt x="476" y="1125"/>
                  </a:lnTo>
                  <a:lnTo>
                    <a:pt x="483" y="1111"/>
                  </a:lnTo>
                  <a:lnTo>
                    <a:pt x="488" y="1098"/>
                  </a:lnTo>
                  <a:lnTo>
                    <a:pt x="489" y="1091"/>
                  </a:lnTo>
                  <a:lnTo>
                    <a:pt x="489" y="1084"/>
                  </a:lnTo>
                  <a:lnTo>
                    <a:pt x="489" y="73"/>
                  </a:lnTo>
                  <a:lnTo>
                    <a:pt x="489" y="73"/>
                  </a:lnTo>
                  <a:lnTo>
                    <a:pt x="489" y="66"/>
                  </a:lnTo>
                  <a:lnTo>
                    <a:pt x="488" y="59"/>
                  </a:lnTo>
                  <a:lnTo>
                    <a:pt x="483" y="45"/>
                  </a:lnTo>
                  <a:lnTo>
                    <a:pt x="476" y="33"/>
                  </a:lnTo>
                  <a:lnTo>
                    <a:pt x="468" y="22"/>
                  </a:lnTo>
                  <a:lnTo>
                    <a:pt x="457" y="13"/>
                  </a:lnTo>
                  <a:lnTo>
                    <a:pt x="445" y="6"/>
                  </a:lnTo>
                  <a:lnTo>
                    <a:pt x="432" y="3"/>
                  </a:lnTo>
                  <a:lnTo>
                    <a:pt x="425" y="1"/>
                  </a:lnTo>
                  <a:lnTo>
                    <a:pt x="416" y="0"/>
                  </a:lnTo>
                  <a:lnTo>
                    <a:pt x="416" y="0"/>
                  </a:lnTo>
                  <a:close/>
                  <a:moveTo>
                    <a:pt x="72" y="64"/>
                  </a:moveTo>
                  <a:lnTo>
                    <a:pt x="416" y="64"/>
                  </a:lnTo>
                  <a:lnTo>
                    <a:pt x="416" y="64"/>
                  </a:lnTo>
                  <a:lnTo>
                    <a:pt x="420" y="65"/>
                  </a:lnTo>
                  <a:lnTo>
                    <a:pt x="423" y="66"/>
                  </a:lnTo>
                  <a:lnTo>
                    <a:pt x="426" y="70"/>
                  </a:lnTo>
                  <a:lnTo>
                    <a:pt x="426" y="73"/>
                  </a:lnTo>
                  <a:lnTo>
                    <a:pt x="426" y="141"/>
                  </a:lnTo>
                  <a:lnTo>
                    <a:pt x="63" y="14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8" y="65"/>
                  </a:lnTo>
                  <a:lnTo>
                    <a:pt x="72" y="64"/>
                  </a:lnTo>
                  <a:lnTo>
                    <a:pt x="72" y="64"/>
                  </a:lnTo>
                  <a:close/>
                  <a:moveTo>
                    <a:pt x="63" y="371"/>
                  </a:moveTo>
                  <a:lnTo>
                    <a:pt x="63" y="329"/>
                  </a:lnTo>
                  <a:lnTo>
                    <a:pt x="422" y="329"/>
                  </a:lnTo>
                  <a:lnTo>
                    <a:pt x="422" y="371"/>
                  </a:lnTo>
                  <a:lnTo>
                    <a:pt x="63" y="371"/>
                  </a:lnTo>
                  <a:close/>
                  <a:moveTo>
                    <a:pt x="63" y="269"/>
                  </a:moveTo>
                  <a:lnTo>
                    <a:pt x="63" y="227"/>
                  </a:lnTo>
                  <a:lnTo>
                    <a:pt x="422" y="227"/>
                  </a:lnTo>
                  <a:lnTo>
                    <a:pt x="422" y="269"/>
                  </a:lnTo>
                  <a:lnTo>
                    <a:pt x="63" y="269"/>
                  </a:lnTo>
                  <a:close/>
                  <a:moveTo>
                    <a:pt x="416" y="1093"/>
                  </a:moveTo>
                  <a:lnTo>
                    <a:pt x="72" y="1093"/>
                  </a:lnTo>
                  <a:lnTo>
                    <a:pt x="72" y="1093"/>
                  </a:lnTo>
                  <a:lnTo>
                    <a:pt x="68" y="1092"/>
                  </a:lnTo>
                  <a:lnTo>
                    <a:pt x="66" y="1090"/>
                  </a:lnTo>
                  <a:lnTo>
                    <a:pt x="63" y="1087"/>
                  </a:lnTo>
                  <a:lnTo>
                    <a:pt x="63" y="1084"/>
                  </a:lnTo>
                  <a:lnTo>
                    <a:pt x="63" y="1029"/>
                  </a:lnTo>
                  <a:lnTo>
                    <a:pt x="426" y="1029"/>
                  </a:lnTo>
                  <a:lnTo>
                    <a:pt x="426" y="1084"/>
                  </a:lnTo>
                  <a:lnTo>
                    <a:pt x="426" y="1084"/>
                  </a:lnTo>
                  <a:lnTo>
                    <a:pt x="426" y="1087"/>
                  </a:lnTo>
                  <a:lnTo>
                    <a:pt x="423" y="1090"/>
                  </a:lnTo>
                  <a:lnTo>
                    <a:pt x="420" y="1092"/>
                  </a:lnTo>
                  <a:lnTo>
                    <a:pt x="416" y="1093"/>
                  </a:lnTo>
                  <a:lnTo>
                    <a:pt x="416" y="1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</p:grpSp>
      <p:pic>
        <p:nvPicPr>
          <p:cNvPr id="86" name="Picture 6" descr="Icons_file_001_Agent.png">
            <a:extLst>
              <a:ext uri="{FF2B5EF4-FFF2-40B4-BE49-F238E27FC236}">
                <a16:creationId xmlns:a16="http://schemas.microsoft.com/office/drawing/2014/main" id="{AC221FB7-1B29-46CF-9BA2-223965507FD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735" y="1690117"/>
            <a:ext cx="598150" cy="598150"/>
          </a:xfrm>
          <a:prstGeom prst="rect">
            <a:avLst/>
          </a:prstGeom>
        </p:spPr>
      </p:pic>
      <p:sp>
        <p:nvSpPr>
          <p:cNvPr id="88" name="Textfeld 38">
            <a:extLst>
              <a:ext uri="{FF2B5EF4-FFF2-40B4-BE49-F238E27FC236}">
                <a16:creationId xmlns:a16="http://schemas.microsoft.com/office/drawing/2014/main" id="{87488FF5-479E-4B12-8CF3-0356EC8786F7}"/>
              </a:ext>
            </a:extLst>
          </p:cNvPr>
          <p:cNvSpPr txBox="1"/>
          <p:nvPr/>
        </p:nvSpPr>
        <p:spPr>
          <a:xfrm>
            <a:off x="2933629" y="3817405"/>
            <a:ext cx="265016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11519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(2)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Build &amp; deploy to environment</a:t>
            </a:r>
          </a:p>
        </p:txBody>
      </p:sp>
      <p:pic>
        <p:nvPicPr>
          <p:cNvPr id="92" name="Picture 6" descr="Icons_file_001_Agent.png">
            <a:extLst>
              <a:ext uri="{FF2B5EF4-FFF2-40B4-BE49-F238E27FC236}">
                <a16:creationId xmlns:a16="http://schemas.microsoft.com/office/drawing/2014/main" id="{FA0B39C8-365B-43F1-B40A-D5B036EF031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7919" y="1704762"/>
            <a:ext cx="598150" cy="598150"/>
          </a:xfrm>
          <a:prstGeom prst="rect">
            <a:avLst/>
          </a:prstGeom>
        </p:spPr>
      </p:pic>
      <p:pic>
        <p:nvPicPr>
          <p:cNvPr id="93" name="Picture 6" descr="Icons_file_001_Agent.png">
            <a:extLst>
              <a:ext uri="{FF2B5EF4-FFF2-40B4-BE49-F238E27FC236}">
                <a16:creationId xmlns:a16="http://schemas.microsoft.com/office/drawing/2014/main" id="{15747732-BC93-49C7-9014-B5162DA6E94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1164" y="1700830"/>
            <a:ext cx="598150" cy="598150"/>
          </a:xfrm>
          <a:prstGeom prst="rect">
            <a:avLst/>
          </a:prstGeom>
        </p:spPr>
      </p:pic>
      <p:pic>
        <p:nvPicPr>
          <p:cNvPr id="94" name="Picture 6" descr="Icons_file_001_Agent.png">
            <a:extLst>
              <a:ext uri="{FF2B5EF4-FFF2-40B4-BE49-F238E27FC236}">
                <a16:creationId xmlns:a16="http://schemas.microsoft.com/office/drawing/2014/main" id="{E7896EEC-8767-49F2-8676-52E6BF528ED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819" y="3694237"/>
            <a:ext cx="598150" cy="598150"/>
          </a:xfrm>
          <a:prstGeom prst="rect">
            <a:avLst/>
          </a:prstGeom>
        </p:spPr>
      </p:pic>
      <p:pic>
        <p:nvPicPr>
          <p:cNvPr id="95" name="Picture 6" descr="Icons_file_001_Agent.png">
            <a:extLst>
              <a:ext uri="{FF2B5EF4-FFF2-40B4-BE49-F238E27FC236}">
                <a16:creationId xmlns:a16="http://schemas.microsoft.com/office/drawing/2014/main" id="{CECA59F3-5F5D-4818-A2C2-25D6C0B3A36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8273" y="3688441"/>
            <a:ext cx="598150" cy="598150"/>
          </a:xfrm>
          <a:prstGeom prst="rect">
            <a:avLst/>
          </a:prstGeom>
        </p:spPr>
      </p:pic>
      <p:pic>
        <p:nvPicPr>
          <p:cNvPr id="96" name="Picture 6" descr="Icons_file_001_Agent.png">
            <a:extLst>
              <a:ext uri="{FF2B5EF4-FFF2-40B4-BE49-F238E27FC236}">
                <a16:creationId xmlns:a16="http://schemas.microsoft.com/office/drawing/2014/main" id="{DACA5E3F-6108-4739-B4EA-9AC7DD3F682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1164" y="3696623"/>
            <a:ext cx="598150" cy="59815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24845042-FA11-467E-953E-F5441D8B20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5841" y="4793866"/>
            <a:ext cx="3439485" cy="1316507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A09E1AD3-6D8C-45E4-9E5D-A7849AC6AF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5840" y="1593680"/>
            <a:ext cx="3439486" cy="1491722"/>
          </a:xfrm>
          <a:prstGeom prst="rect">
            <a:avLst/>
          </a:prstGeom>
        </p:spPr>
      </p:pic>
      <p:sp>
        <p:nvSpPr>
          <p:cNvPr id="110" name="Textfeld 33">
            <a:extLst>
              <a:ext uri="{FF2B5EF4-FFF2-40B4-BE49-F238E27FC236}">
                <a16:creationId xmlns:a16="http://schemas.microsoft.com/office/drawing/2014/main" id="{79D2D8C5-0A02-4D7E-BA4F-8FEBACA7EDC7}"/>
              </a:ext>
            </a:extLst>
          </p:cNvPr>
          <p:cNvSpPr txBox="1"/>
          <p:nvPr/>
        </p:nvSpPr>
        <p:spPr>
          <a:xfrm>
            <a:off x="8284222" y="1127286"/>
            <a:ext cx="3710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1519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(2)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Service Monitoring &amp; Event Insights</a:t>
            </a:r>
          </a:p>
        </p:txBody>
      </p:sp>
      <p:pic>
        <p:nvPicPr>
          <p:cNvPr id="90" name="Picture 4" descr="Image result for java file icon">
            <a:extLst>
              <a:ext uri="{FF2B5EF4-FFF2-40B4-BE49-F238E27FC236}">
                <a16:creationId xmlns:a16="http://schemas.microsoft.com/office/drawing/2014/main" id="{E76FB587-BD3B-4D69-8DB2-0E944C242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167" y="4077661"/>
            <a:ext cx="774191" cy="77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6" descr="Related image">
            <a:extLst>
              <a:ext uri="{FF2B5EF4-FFF2-40B4-BE49-F238E27FC236}">
                <a16:creationId xmlns:a16="http://schemas.microsoft.com/office/drawing/2014/main" id="{D5A584BE-D96A-43DE-9CCD-5F4C8C61E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138" y="4249740"/>
            <a:ext cx="503374" cy="503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8" descr="Image result for dockerfile file icon">
            <a:extLst>
              <a:ext uri="{FF2B5EF4-FFF2-40B4-BE49-F238E27FC236}">
                <a16:creationId xmlns:a16="http://schemas.microsoft.com/office/drawing/2014/main" id="{C1550676-D4D9-47E7-8F27-78F27B958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748" y="4246870"/>
            <a:ext cx="649146" cy="546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22" descr="Image result for docker container icon">
            <a:extLst>
              <a:ext uri="{FF2B5EF4-FFF2-40B4-BE49-F238E27FC236}">
                <a16:creationId xmlns:a16="http://schemas.microsoft.com/office/drawing/2014/main" id="{A056A0E6-8F0D-4556-9486-CC2005AD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46" y="2176429"/>
            <a:ext cx="367464" cy="36746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22" descr="Image result for docker container icon">
            <a:extLst>
              <a:ext uri="{FF2B5EF4-FFF2-40B4-BE49-F238E27FC236}">
                <a16:creationId xmlns:a16="http://schemas.microsoft.com/office/drawing/2014/main" id="{492FCB90-05A2-4012-8537-FE3AA757C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46" y="3299770"/>
            <a:ext cx="367464" cy="36746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22" descr="Image result for docker container icon">
            <a:extLst>
              <a:ext uri="{FF2B5EF4-FFF2-40B4-BE49-F238E27FC236}">
                <a16:creationId xmlns:a16="http://schemas.microsoft.com/office/drawing/2014/main" id="{F33AAAC9-C912-497C-9F6A-09B6E8618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637" y="3299770"/>
            <a:ext cx="367464" cy="36746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22" descr="Image result for docker container icon">
            <a:extLst>
              <a:ext uri="{FF2B5EF4-FFF2-40B4-BE49-F238E27FC236}">
                <a16:creationId xmlns:a16="http://schemas.microsoft.com/office/drawing/2014/main" id="{7FC110BC-C9F3-4948-B28E-55D4882BE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637" y="2176429"/>
            <a:ext cx="367464" cy="36746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22" descr="Image result for docker container icon">
            <a:extLst>
              <a:ext uri="{FF2B5EF4-FFF2-40B4-BE49-F238E27FC236}">
                <a16:creationId xmlns:a16="http://schemas.microsoft.com/office/drawing/2014/main" id="{321AF5C9-D8F9-4DC0-AA5B-AE707EDD2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727" y="2176429"/>
            <a:ext cx="367464" cy="36746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22" descr="Image result for docker container icon">
            <a:extLst>
              <a:ext uri="{FF2B5EF4-FFF2-40B4-BE49-F238E27FC236}">
                <a16:creationId xmlns:a16="http://schemas.microsoft.com/office/drawing/2014/main" id="{9E9506E6-9222-4006-98EA-0501F44A0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727" y="3299770"/>
            <a:ext cx="367464" cy="36746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22" descr="Image result for docker container icon">
            <a:extLst>
              <a:ext uri="{FF2B5EF4-FFF2-40B4-BE49-F238E27FC236}">
                <a16:creationId xmlns:a16="http://schemas.microsoft.com/office/drawing/2014/main" id="{FD3DECEF-220D-41CA-8C6D-5A9D51CC2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55" y="3299770"/>
            <a:ext cx="367464" cy="36746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22" descr="Image result for docker container icon">
            <a:extLst>
              <a:ext uri="{FF2B5EF4-FFF2-40B4-BE49-F238E27FC236}">
                <a16:creationId xmlns:a16="http://schemas.microsoft.com/office/drawing/2014/main" id="{91F52C91-2F80-475B-AE79-F05A774AF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55" y="2176429"/>
            <a:ext cx="367464" cy="36746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F3BF8F76-45A6-4CC7-BA25-D4216FCD1CF5}"/>
              </a:ext>
            </a:extLst>
          </p:cNvPr>
          <p:cNvSpPr/>
          <p:nvPr/>
        </p:nvSpPr>
        <p:spPr>
          <a:xfrm>
            <a:off x="1529637" y="5719067"/>
            <a:ext cx="4539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(2)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6BA6892-0513-4B69-BAEA-F9B22E18876A}"/>
              </a:ext>
            </a:extLst>
          </p:cNvPr>
          <p:cNvSpPr/>
          <p:nvPr/>
        </p:nvSpPr>
        <p:spPr>
          <a:xfrm>
            <a:off x="3728879" y="5717513"/>
            <a:ext cx="4539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(2)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19" name="Textfeld 30">
            <a:extLst>
              <a:ext uri="{FF2B5EF4-FFF2-40B4-BE49-F238E27FC236}">
                <a16:creationId xmlns:a16="http://schemas.microsoft.com/office/drawing/2014/main" id="{D3365204-ACA3-488C-A842-761C114F6E3F}"/>
              </a:ext>
            </a:extLst>
          </p:cNvPr>
          <p:cNvSpPr txBox="1"/>
          <p:nvPr/>
        </p:nvSpPr>
        <p:spPr>
          <a:xfrm>
            <a:off x="5490482" y="580576"/>
            <a:ext cx="200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1519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B606B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Dynatrace Tenant</a:t>
            </a:r>
          </a:p>
        </p:txBody>
      </p:sp>
      <p:sp>
        <p:nvSpPr>
          <p:cNvPr id="121" name="Textfeld 30">
            <a:extLst>
              <a:ext uri="{FF2B5EF4-FFF2-40B4-BE49-F238E27FC236}">
                <a16:creationId xmlns:a16="http://schemas.microsoft.com/office/drawing/2014/main" id="{E626729E-B90F-4DF1-AFAF-7571CB9C3A3C}"/>
              </a:ext>
            </a:extLst>
          </p:cNvPr>
          <p:cNvSpPr txBox="1"/>
          <p:nvPr/>
        </p:nvSpPr>
        <p:spPr>
          <a:xfrm>
            <a:off x="8995682" y="580576"/>
            <a:ext cx="200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1519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Monitoring Data</a:t>
            </a:r>
          </a:p>
        </p:txBody>
      </p:sp>
      <p:sp>
        <p:nvSpPr>
          <p:cNvPr id="122" name="Textfeld 29">
            <a:extLst>
              <a:ext uri="{FF2B5EF4-FFF2-40B4-BE49-F238E27FC236}">
                <a16:creationId xmlns:a16="http://schemas.microsoft.com/office/drawing/2014/main" id="{8DC31BD3-A3DF-4A29-A761-804EEF664B17}"/>
              </a:ext>
            </a:extLst>
          </p:cNvPr>
          <p:cNvSpPr txBox="1"/>
          <p:nvPr/>
        </p:nvSpPr>
        <p:spPr>
          <a:xfrm>
            <a:off x="5676704" y="4501427"/>
            <a:ext cx="1779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151961">
              <a:defRPr b="1">
                <a:solidFill>
                  <a:srgbClr val="0B606B"/>
                </a:solidFill>
                <a:latin typeface="+mj-lt"/>
              </a:defRPr>
            </a:lvl1pPr>
          </a:lstStyle>
          <a:p>
            <a:pPr marL="0" marR="0" lvl="0" indent="0" algn="ctr" defTabSz="11519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B606B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Azure 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B606B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Devops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B606B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23" name="Textfeld 2">
            <a:extLst>
              <a:ext uri="{FF2B5EF4-FFF2-40B4-BE49-F238E27FC236}">
                <a16:creationId xmlns:a16="http://schemas.microsoft.com/office/drawing/2014/main" id="{543CF07D-E619-4D86-A828-7FF9BC457F00}"/>
              </a:ext>
            </a:extLst>
          </p:cNvPr>
          <p:cNvSpPr txBox="1"/>
          <p:nvPr/>
        </p:nvSpPr>
        <p:spPr>
          <a:xfrm>
            <a:off x="509641" y="5141598"/>
            <a:ext cx="1212896" cy="1969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152053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4B4B4B"/>
              </a:buClr>
              <a:buSzPct val="9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Grotesk Next Ultra" pitchFamily="2" charset="0"/>
                <a:ea typeface="TeleGrotesk Next Ultra" pitchFamily="2" charset="0"/>
                <a:cs typeface="TeleGrotesk Next Ultra" pitchFamily="2" charset="0"/>
              </a:rPr>
              <a:t>Pipeline View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E01772-68FB-42BF-88EF-BB745004BB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36408" y="3259186"/>
            <a:ext cx="3439486" cy="1395895"/>
          </a:xfrm>
          <a:prstGeom prst="rect">
            <a:avLst/>
          </a:prstGeom>
        </p:spPr>
      </p:pic>
      <p:sp>
        <p:nvSpPr>
          <p:cNvPr id="127" name="Textfeld 31">
            <a:extLst>
              <a:ext uri="{FF2B5EF4-FFF2-40B4-BE49-F238E27FC236}">
                <a16:creationId xmlns:a16="http://schemas.microsoft.com/office/drawing/2014/main" id="{86CF7008-61C4-4783-8BD2-FE5A0D29E54E}"/>
              </a:ext>
            </a:extLst>
          </p:cNvPr>
          <p:cNvSpPr txBox="1"/>
          <p:nvPr/>
        </p:nvSpPr>
        <p:spPr>
          <a:xfrm>
            <a:off x="272868" y="585473"/>
            <a:ext cx="2479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1519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4B9E4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Microsoft Azure </a:t>
            </a:r>
          </a:p>
        </p:txBody>
      </p:sp>
    </p:spTree>
    <p:extLst>
      <p:ext uri="{BB962C8B-B14F-4D97-AF65-F5344CB8AC3E}">
        <p14:creationId xmlns:p14="http://schemas.microsoft.com/office/powerpoint/2010/main" val="128786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88" grpId="0"/>
      <p:bldP spid="110" grpId="0"/>
      <p:bldP spid="117" grpId="0"/>
      <p:bldP spid="1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Abgerundetes Rechteck 37">
            <a:extLst>
              <a:ext uri="{FF2B5EF4-FFF2-40B4-BE49-F238E27FC236}">
                <a16:creationId xmlns:a16="http://schemas.microsoft.com/office/drawing/2014/main" id="{F2C64528-9B9C-4153-A313-32DF2E3340C8}"/>
              </a:ext>
            </a:extLst>
          </p:cNvPr>
          <p:cNvSpPr/>
          <p:nvPr/>
        </p:nvSpPr>
        <p:spPr>
          <a:xfrm>
            <a:off x="445591" y="1103184"/>
            <a:ext cx="2016224" cy="3312253"/>
          </a:xfrm>
          <a:prstGeom prst="roundRect">
            <a:avLst/>
          </a:prstGeom>
          <a:solidFill>
            <a:srgbClr val="53BAF2"/>
          </a:solidFill>
          <a:ln w="254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11519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68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le-GroteskNor"/>
              <a:ea typeface="+mn-ea"/>
              <a:cs typeface="+mn-cs"/>
            </a:endParaRPr>
          </a:p>
        </p:txBody>
      </p:sp>
      <p:sp>
        <p:nvSpPr>
          <p:cNvPr id="125" name="Textfeld 31">
            <a:extLst>
              <a:ext uri="{FF2B5EF4-FFF2-40B4-BE49-F238E27FC236}">
                <a16:creationId xmlns:a16="http://schemas.microsoft.com/office/drawing/2014/main" id="{F12EFD3A-F141-43D8-8D28-42F94ABACC58}"/>
              </a:ext>
            </a:extLst>
          </p:cNvPr>
          <p:cNvSpPr txBox="1"/>
          <p:nvPr/>
        </p:nvSpPr>
        <p:spPr>
          <a:xfrm>
            <a:off x="272868" y="585473"/>
            <a:ext cx="2479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1519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4B9E4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Microsoft Azure 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ADC8A1B4-629E-4B60-A0BF-074AD010DBAC}"/>
              </a:ext>
            </a:extLst>
          </p:cNvPr>
          <p:cNvSpPr/>
          <p:nvPr/>
        </p:nvSpPr>
        <p:spPr>
          <a:xfrm>
            <a:off x="8284223" y="1074609"/>
            <a:ext cx="3710715" cy="52179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9" name="Inhaltsplatzhalter 9">
            <a:extLst>
              <a:ext uri="{FF2B5EF4-FFF2-40B4-BE49-F238E27FC236}">
                <a16:creationId xmlns:a16="http://schemas.microsoft.com/office/drawing/2014/main" id="{760CFE80-68BA-47FF-A161-1421FC4A9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591" y="5089699"/>
            <a:ext cx="7025187" cy="929721"/>
          </a:xfrm>
          <a:prstGeom prst="rect">
            <a:avLst/>
          </a:prstGeom>
          <a:ln>
            <a:solidFill>
              <a:srgbClr val="4B4B4B"/>
            </a:solidFill>
          </a:ln>
        </p:spPr>
      </p:pic>
      <p:cxnSp>
        <p:nvCxnSpPr>
          <p:cNvPr id="50" name="Gerade Verbindung mit Pfeil 10">
            <a:extLst>
              <a:ext uri="{FF2B5EF4-FFF2-40B4-BE49-F238E27FC236}">
                <a16:creationId xmlns:a16="http://schemas.microsoft.com/office/drawing/2014/main" id="{9AC23247-D4F7-47BA-AA72-4DBB386156C9}"/>
              </a:ext>
            </a:extLst>
          </p:cNvPr>
          <p:cNvCxnSpPr>
            <a:cxnSpLocks/>
          </p:cNvCxnSpPr>
          <p:nvPr/>
        </p:nvCxnSpPr>
        <p:spPr>
          <a:xfrm flipH="1">
            <a:off x="2461817" y="4169513"/>
            <a:ext cx="3765502" cy="0"/>
          </a:xfrm>
          <a:prstGeom prst="straightConnector1">
            <a:avLst/>
          </a:prstGeom>
          <a:noFill/>
          <a:ln w="38100" cap="flat" cmpd="sng" algn="ctr">
            <a:solidFill>
              <a:srgbClr val="5FB2BD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52" name="Abgerundetes Rechteck 15">
            <a:extLst>
              <a:ext uri="{FF2B5EF4-FFF2-40B4-BE49-F238E27FC236}">
                <a16:creationId xmlns:a16="http://schemas.microsoft.com/office/drawing/2014/main" id="{7ADB130A-88A5-4C07-BCAA-3231B28236B4}"/>
              </a:ext>
            </a:extLst>
          </p:cNvPr>
          <p:cNvSpPr/>
          <p:nvPr/>
        </p:nvSpPr>
        <p:spPr>
          <a:xfrm>
            <a:off x="5491992" y="1074609"/>
            <a:ext cx="1921559" cy="1207837"/>
          </a:xfrm>
          <a:prstGeom prst="roundRect">
            <a:avLst/>
          </a:prstGeom>
          <a:solidFill>
            <a:srgbClr val="0B606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1519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68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le-GroteskNor"/>
              <a:ea typeface="+mn-ea"/>
              <a:cs typeface="+mn-cs"/>
            </a:endParaRPr>
          </a:p>
        </p:txBody>
      </p:sp>
      <p:sp>
        <p:nvSpPr>
          <p:cNvPr id="53" name="Freeform 5">
            <a:extLst>
              <a:ext uri="{FF2B5EF4-FFF2-40B4-BE49-F238E27FC236}">
                <a16:creationId xmlns:a16="http://schemas.microsoft.com/office/drawing/2014/main" id="{FE9B22E9-4CD3-4F2A-A0E1-4FC9DA55339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242889" y="3327445"/>
            <a:ext cx="482273" cy="1139995"/>
          </a:xfrm>
          <a:custGeom>
            <a:avLst/>
            <a:gdLst>
              <a:gd name="T0" fmla="*/ 266 w 305"/>
              <a:gd name="T1" fmla="*/ 87 h 720"/>
              <a:gd name="T2" fmla="*/ 266 w 305"/>
              <a:gd name="T3" fmla="*/ 87 h 720"/>
              <a:gd name="T4" fmla="*/ 39 w 305"/>
              <a:gd name="T5" fmla="*/ 87 h 720"/>
              <a:gd name="T6" fmla="*/ 39 w 305"/>
              <a:gd name="T7" fmla="*/ 45 h 720"/>
              <a:gd name="T8" fmla="*/ 45 w 305"/>
              <a:gd name="T9" fmla="*/ 40 h 720"/>
              <a:gd name="T10" fmla="*/ 260 w 305"/>
              <a:gd name="T11" fmla="*/ 40 h 720"/>
              <a:gd name="T12" fmla="*/ 266 w 305"/>
              <a:gd name="T13" fmla="*/ 45 h 720"/>
              <a:gd name="T14" fmla="*/ 266 w 305"/>
              <a:gd name="T15" fmla="*/ 87 h 720"/>
              <a:gd name="T16" fmla="*/ 266 w 305"/>
              <a:gd name="T17" fmla="*/ 675 h 720"/>
              <a:gd name="T18" fmla="*/ 266 w 305"/>
              <a:gd name="T19" fmla="*/ 675 h 720"/>
              <a:gd name="T20" fmla="*/ 260 w 305"/>
              <a:gd name="T21" fmla="*/ 681 h 720"/>
              <a:gd name="T22" fmla="*/ 45 w 305"/>
              <a:gd name="T23" fmla="*/ 681 h 720"/>
              <a:gd name="T24" fmla="*/ 39 w 305"/>
              <a:gd name="T25" fmla="*/ 675 h 720"/>
              <a:gd name="T26" fmla="*/ 39 w 305"/>
              <a:gd name="T27" fmla="*/ 641 h 720"/>
              <a:gd name="T28" fmla="*/ 266 w 305"/>
              <a:gd name="T29" fmla="*/ 641 h 720"/>
              <a:gd name="T30" fmla="*/ 266 w 305"/>
              <a:gd name="T31" fmla="*/ 675 h 720"/>
              <a:gd name="T32" fmla="*/ 39 w 305"/>
              <a:gd name="T33" fmla="*/ 204 h 720"/>
              <a:gd name="T34" fmla="*/ 39 w 305"/>
              <a:gd name="T35" fmla="*/ 204 h 720"/>
              <a:gd name="T36" fmla="*/ 264 w 305"/>
              <a:gd name="T37" fmla="*/ 204 h 720"/>
              <a:gd name="T38" fmla="*/ 264 w 305"/>
              <a:gd name="T39" fmla="*/ 231 h 720"/>
              <a:gd name="T40" fmla="*/ 39 w 305"/>
              <a:gd name="T41" fmla="*/ 231 h 720"/>
              <a:gd name="T42" fmla="*/ 39 w 305"/>
              <a:gd name="T43" fmla="*/ 204 h 720"/>
              <a:gd name="T44" fmla="*/ 39 w 305"/>
              <a:gd name="T45" fmla="*/ 141 h 720"/>
              <a:gd name="T46" fmla="*/ 39 w 305"/>
              <a:gd name="T47" fmla="*/ 141 h 720"/>
              <a:gd name="T48" fmla="*/ 264 w 305"/>
              <a:gd name="T49" fmla="*/ 141 h 720"/>
              <a:gd name="T50" fmla="*/ 264 w 305"/>
              <a:gd name="T51" fmla="*/ 167 h 720"/>
              <a:gd name="T52" fmla="*/ 39 w 305"/>
              <a:gd name="T53" fmla="*/ 167 h 720"/>
              <a:gd name="T54" fmla="*/ 39 w 305"/>
              <a:gd name="T55" fmla="*/ 141 h 720"/>
              <a:gd name="T56" fmla="*/ 260 w 305"/>
              <a:gd name="T57" fmla="*/ 0 h 720"/>
              <a:gd name="T58" fmla="*/ 260 w 305"/>
              <a:gd name="T59" fmla="*/ 0 h 720"/>
              <a:gd name="T60" fmla="*/ 45 w 305"/>
              <a:gd name="T61" fmla="*/ 0 h 720"/>
              <a:gd name="T62" fmla="*/ 0 w 305"/>
              <a:gd name="T63" fmla="*/ 45 h 720"/>
              <a:gd name="T64" fmla="*/ 0 w 305"/>
              <a:gd name="T65" fmla="*/ 675 h 720"/>
              <a:gd name="T66" fmla="*/ 45 w 305"/>
              <a:gd name="T67" fmla="*/ 720 h 720"/>
              <a:gd name="T68" fmla="*/ 260 w 305"/>
              <a:gd name="T69" fmla="*/ 720 h 720"/>
              <a:gd name="T70" fmla="*/ 305 w 305"/>
              <a:gd name="T71" fmla="*/ 675 h 720"/>
              <a:gd name="T72" fmla="*/ 305 w 305"/>
              <a:gd name="T73" fmla="*/ 45 h 720"/>
              <a:gd name="T74" fmla="*/ 260 w 305"/>
              <a:gd name="T75" fmla="*/ 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05" h="720">
                <a:moveTo>
                  <a:pt x="266" y="87"/>
                </a:moveTo>
                <a:lnTo>
                  <a:pt x="266" y="87"/>
                </a:lnTo>
                <a:lnTo>
                  <a:pt x="39" y="87"/>
                </a:lnTo>
                <a:lnTo>
                  <a:pt x="39" y="45"/>
                </a:lnTo>
                <a:cubicBezTo>
                  <a:pt x="39" y="42"/>
                  <a:pt x="42" y="40"/>
                  <a:pt x="45" y="40"/>
                </a:cubicBezTo>
                <a:lnTo>
                  <a:pt x="260" y="40"/>
                </a:lnTo>
                <a:cubicBezTo>
                  <a:pt x="263" y="40"/>
                  <a:pt x="266" y="42"/>
                  <a:pt x="266" y="45"/>
                </a:cubicBezTo>
                <a:lnTo>
                  <a:pt x="266" y="87"/>
                </a:lnTo>
                <a:close/>
                <a:moveTo>
                  <a:pt x="266" y="675"/>
                </a:moveTo>
                <a:lnTo>
                  <a:pt x="266" y="675"/>
                </a:lnTo>
                <a:cubicBezTo>
                  <a:pt x="266" y="678"/>
                  <a:pt x="263" y="681"/>
                  <a:pt x="260" y="681"/>
                </a:cubicBezTo>
                <a:lnTo>
                  <a:pt x="45" y="681"/>
                </a:lnTo>
                <a:cubicBezTo>
                  <a:pt x="42" y="681"/>
                  <a:pt x="39" y="678"/>
                  <a:pt x="39" y="675"/>
                </a:cubicBezTo>
                <a:lnTo>
                  <a:pt x="39" y="641"/>
                </a:lnTo>
                <a:lnTo>
                  <a:pt x="266" y="641"/>
                </a:lnTo>
                <a:lnTo>
                  <a:pt x="266" y="675"/>
                </a:lnTo>
                <a:close/>
                <a:moveTo>
                  <a:pt x="39" y="204"/>
                </a:moveTo>
                <a:lnTo>
                  <a:pt x="39" y="204"/>
                </a:lnTo>
                <a:lnTo>
                  <a:pt x="264" y="204"/>
                </a:lnTo>
                <a:lnTo>
                  <a:pt x="264" y="231"/>
                </a:lnTo>
                <a:lnTo>
                  <a:pt x="39" y="231"/>
                </a:lnTo>
                <a:lnTo>
                  <a:pt x="39" y="204"/>
                </a:lnTo>
                <a:close/>
                <a:moveTo>
                  <a:pt x="39" y="141"/>
                </a:moveTo>
                <a:lnTo>
                  <a:pt x="39" y="141"/>
                </a:lnTo>
                <a:lnTo>
                  <a:pt x="264" y="141"/>
                </a:lnTo>
                <a:lnTo>
                  <a:pt x="264" y="167"/>
                </a:lnTo>
                <a:lnTo>
                  <a:pt x="39" y="167"/>
                </a:lnTo>
                <a:lnTo>
                  <a:pt x="39" y="141"/>
                </a:lnTo>
                <a:close/>
                <a:moveTo>
                  <a:pt x="260" y="0"/>
                </a:moveTo>
                <a:lnTo>
                  <a:pt x="260" y="0"/>
                </a:lnTo>
                <a:lnTo>
                  <a:pt x="45" y="0"/>
                </a:lnTo>
                <a:cubicBezTo>
                  <a:pt x="20" y="0"/>
                  <a:pt x="0" y="20"/>
                  <a:pt x="0" y="45"/>
                </a:cubicBezTo>
                <a:lnTo>
                  <a:pt x="0" y="675"/>
                </a:lnTo>
                <a:cubicBezTo>
                  <a:pt x="0" y="700"/>
                  <a:pt x="20" y="720"/>
                  <a:pt x="45" y="720"/>
                </a:cubicBezTo>
                <a:lnTo>
                  <a:pt x="260" y="720"/>
                </a:lnTo>
                <a:cubicBezTo>
                  <a:pt x="285" y="720"/>
                  <a:pt x="305" y="700"/>
                  <a:pt x="305" y="675"/>
                </a:cubicBezTo>
                <a:lnTo>
                  <a:pt x="305" y="45"/>
                </a:lnTo>
                <a:cubicBezTo>
                  <a:pt x="305" y="20"/>
                  <a:pt x="285" y="0"/>
                  <a:pt x="260" y="0"/>
                </a:cubicBezTo>
                <a:close/>
              </a:path>
            </a:pathLst>
          </a:custGeom>
          <a:solidFill>
            <a:srgbClr val="0B606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1519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68" b="0" i="0" u="none" strike="noStrike" kern="1200" cap="none" spc="0" normalizeH="0" baseline="0" noProof="0">
              <a:ln>
                <a:noFill/>
              </a:ln>
              <a:solidFill>
                <a:srgbClr val="4B4B4B"/>
              </a:solidFill>
              <a:effectLst/>
              <a:uLnTx/>
              <a:uFillTx/>
              <a:latin typeface="Tele-GroteskNor"/>
              <a:ea typeface="+mn-ea"/>
              <a:cs typeface="+mn-cs"/>
            </a:endParaRPr>
          </a:p>
        </p:txBody>
      </p:sp>
      <p:grpSp>
        <p:nvGrpSpPr>
          <p:cNvPr id="54" name="Gruppieren 6">
            <a:extLst>
              <a:ext uri="{FF2B5EF4-FFF2-40B4-BE49-F238E27FC236}">
                <a16:creationId xmlns:a16="http://schemas.microsoft.com/office/drawing/2014/main" id="{A0BE832F-FC10-4050-A7B6-42B37A110E45}"/>
              </a:ext>
            </a:extLst>
          </p:cNvPr>
          <p:cNvGrpSpPr/>
          <p:nvPr/>
        </p:nvGrpSpPr>
        <p:grpSpPr>
          <a:xfrm>
            <a:off x="5714932" y="1240075"/>
            <a:ext cx="1475678" cy="826347"/>
            <a:chOff x="5748714" y="1987518"/>
            <a:chExt cx="1475678" cy="826347"/>
          </a:xfrm>
        </p:grpSpPr>
        <p:sp>
          <p:nvSpPr>
            <p:cNvPr id="55" name="Freeform 5">
              <a:extLst>
                <a:ext uri="{FF2B5EF4-FFF2-40B4-BE49-F238E27FC236}">
                  <a16:creationId xmlns:a16="http://schemas.microsoft.com/office/drawing/2014/main" id="{DADBC18F-345A-470E-8099-1E75582F7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48714" y="1987518"/>
              <a:ext cx="344559" cy="814467"/>
            </a:xfrm>
            <a:custGeom>
              <a:avLst/>
              <a:gdLst>
                <a:gd name="T0" fmla="*/ 266 w 305"/>
                <a:gd name="T1" fmla="*/ 87 h 720"/>
                <a:gd name="T2" fmla="*/ 266 w 305"/>
                <a:gd name="T3" fmla="*/ 87 h 720"/>
                <a:gd name="T4" fmla="*/ 39 w 305"/>
                <a:gd name="T5" fmla="*/ 87 h 720"/>
                <a:gd name="T6" fmla="*/ 39 w 305"/>
                <a:gd name="T7" fmla="*/ 45 h 720"/>
                <a:gd name="T8" fmla="*/ 45 w 305"/>
                <a:gd name="T9" fmla="*/ 40 h 720"/>
                <a:gd name="T10" fmla="*/ 260 w 305"/>
                <a:gd name="T11" fmla="*/ 40 h 720"/>
                <a:gd name="T12" fmla="*/ 266 w 305"/>
                <a:gd name="T13" fmla="*/ 45 h 720"/>
                <a:gd name="T14" fmla="*/ 266 w 305"/>
                <a:gd name="T15" fmla="*/ 87 h 720"/>
                <a:gd name="T16" fmla="*/ 266 w 305"/>
                <a:gd name="T17" fmla="*/ 675 h 720"/>
                <a:gd name="T18" fmla="*/ 266 w 305"/>
                <a:gd name="T19" fmla="*/ 675 h 720"/>
                <a:gd name="T20" fmla="*/ 260 w 305"/>
                <a:gd name="T21" fmla="*/ 681 h 720"/>
                <a:gd name="T22" fmla="*/ 45 w 305"/>
                <a:gd name="T23" fmla="*/ 681 h 720"/>
                <a:gd name="T24" fmla="*/ 39 w 305"/>
                <a:gd name="T25" fmla="*/ 675 h 720"/>
                <a:gd name="T26" fmla="*/ 39 w 305"/>
                <a:gd name="T27" fmla="*/ 641 h 720"/>
                <a:gd name="T28" fmla="*/ 266 w 305"/>
                <a:gd name="T29" fmla="*/ 641 h 720"/>
                <a:gd name="T30" fmla="*/ 266 w 305"/>
                <a:gd name="T31" fmla="*/ 675 h 720"/>
                <a:gd name="T32" fmla="*/ 39 w 305"/>
                <a:gd name="T33" fmla="*/ 204 h 720"/>
                <a:gd name="T34" fmla="*/ 39 w 305"/>
                <a:gd name="T35" fmla="*/ 204 h 720"/>
                <a:gd name="T36" fmla="*/ 264 w 305"/>
                <a:gd name="T37" fmla="*/ 204 h 720"/>
                <a:gd name="T38" fmla="*/ 264 w 305"/>
                <a:gd name="T39" fmla="*/ 231 h 720"/>
                <a:gd name="T40" fmla="*/ 39 w 305"/>
                <a:gd name="T41" fmla="*/ 231 h 720"/>
                <a:gd name="T42" fmla="*/ 39 w 305"/>
                <a:gd name="T43" fmla="*/ 204 h 720"/>
                <a:gd name="T44" fmla="*/ 39 w 305"/>
                <a:gd name="T45" fmla="*/ 141 h 720"/>
                <a:gd name="T46" fmla="*/ 39 w 305"/>
                <a:gd name="T47" fmla="*/ 141 h 720"/>
                <a:gd name="T48" fmla="*/ 264 w 305"/>
                <a:gd name="T49" fmla="*/ 141 h 720"/>
                <a:gd name="T50" fmla="*/ 264 w 305"/>
                <a:gd name="T51" fmla="*/ 167 h 720"/>
                <a:gd name="T52" fmla="*/ 39 w 305"/>
                <a:gd name="T53" fmla="*/ 167 h 720"/>
                <a:gd name="T54" fmla="*/ 39 w 305"/>
                <a:gd name="T55" fmla="*/ 141 h 720"/>
                <a:gd name="T56" fmla="*/ 260 w 305"/>
                <a:gd name="T57" fmla="*/ 0 h 720"/>
                <a:gd name="T58" fmla="*/ 260 w 305"/>
                <a:gd name="T59" fmla="*/ 0 h 720"/>
                <a:gd name="T60" fmla="*/ 45 w 305"/>
                <a:gd name="T61" fmla="*/ 0 h 720"/>
                <a:gd name="T62" fmla="*/ 0 w 305"/>
                <a:gd name="T63" fmla="*/ 45 h 720"/>
                <a:gd name="T64" fmla="*/ 0 w 305"/>
                <a:gd name="T65" fmla="*/ 675 h 720"/>
                <a:gd name="T66" fmla="*/ 45 w 305"/>
                <a:gd name="T67" fmla="*/ 720 h 720"/>
                <a:gd name="T68" fmla="*/ 260 w 305"/>
                <a:gd name="T69" fmla="*/ 720 h 720"/>
                <a:gd name="T70" fmla="*/ 305 w 305"/>
                <a:gd name="T71" fmla="*/ 675 h 720"/>
                <a:gd name="T72" fmla="*/ 305 w 305"/>
                <a:gd name="T73" fmla="*/ 45 h 720"/>
                <a:gd name="T74" fmla="*/ 260 w 305"/>
                <a:gd name="T75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05" h="720">
                  <a:moveTo>
                    <a:pt x="266" y="87"/>
                  </a:moveTo>
                  <a:lnTo>
                    <a:pt x="266" y="87"/>
                  </a:lnTo>
                  <a:lnTo>
                    <a:pt x="39" y="87"/>
                  </a:lnTo>
                  <a:lnTo>
                    <a:pt x="39" y="45"/>
                  </a:lnTo>
                  <a:cubicBezTo>
                    <a:pt x="39" y="42"/>
                    <a:pt x="42" y="40"/>
                    <a:pt x="45" y="40"/>
                  </a:cubicBezTo>
                  <a:lnTo>
                    <a:pt x="260" y="40"/>
                  </a:lnTo>
                  <a:cubicBezTo>
                    <a:pt x="263" y="40"/>
                    <a:pt x="266" y="42"/>
                    <a:pt x="266" y="45"/>
                  </a:cubicBezTo>
                  <a:lnTo>
                    <a:pt x="266" y="87"/>
                  </a:lnTo>
                  <a:close/>
                  <a:moveTo>
                    <a:pt x="266" y="675"/>
                  </a:moveTo>
                  <a:lnTo>
                    <a:pt x="266" y="675"/>
                  </a:lnTo>
                  <a:cubicBezTo>
                    <a:pt x="266" y="678"/>
                    <a:pt x="263" y="681"/>
                    <a:pt x="260" y="681"/>
                  </a:cubicBezTo>
                  <a:lnTo>
                    <a:pt x="45" y="681"/>
                  </a:lnTo>
                  <a:cubicBezTo>
                    <a:pt x="42" y="681"/>
                    <a:pt x="39" y="678"/>
                    <a:pt x="39" y="675"/>
                  </a:cubicBezTo>
                  <a:lnTo>
                    <a:pt x="39" y="641"/>
                  </a:lnTo>
                  <a:lnTo>
                    <a:pt x="266" y="641"/>
                  </a:lnTo>
                  <a:lnTo>
                    <a:pt x="266" y="675"/>
                  </a:lnTo>
                  <a:close/>
                  <a:moveTo>
                    <a:pt x="39" y="204"/>
                  </a:moveTo>
                  <a:lnTo>
                    <a:pt x="39" y="204"/>
                  </a:lnTo>
                  <a:lnTo>
                    <a:pt x="264" y="204"/>
                  </a:lnTo>
                  <a:lnTo>
                    <a:pt x="264" y="231"/>
                  </a:lnTo>
                  <a:lnTo>
                    <a:pt x="39" y="231"/>
                  </a:lnTo>
                  <a:lnTo>
                    <a:pt x="39" y="204"/>
                  </a:lnTo>
                  <a:close/>
                  <a:moveTo>
                    <a:pt x="39" y="141"/>
                  </a:moveTo>
                  <a:lnTo>
                    <a:pt x="39" y="141"/>
                  </a:lnTo>
                  <a:lnTo>
                    <a:pt x="264" y="141"/>
                  </a:lnTo>
                  <a:lnTo>
                    <a:pt x="264" y="167"/>
                  </a:lnTo>
                  <a:lnTo>
                    <a:pt x="39" y="167"/>
                  </a:lnTo>
                  <a:lnTo>
                    <a:pt x="39" y="141"/>
                  </a:lnTo>
                  <a:close/>
                  <a:moveTo>
                    <a:pt x="260" y="0"/>
                  </a:moveTo>
                  <a:lnTo>
                    <a:pt x="260" y="0"/>
                  </a:lnTo>
                  <a:lnTo>
                    <a:pt x="45" y="0"/>
                  </a:lnTo>
                  <a:cubicBezTo>
                    <a:pt x="20" y="0"/>
                    <a:pt x="0" y="20"/>
                    <a:pt x="0" y="45"/>
                  </a:cubicBezTo>
                  <a:lnTo>
                    <a:pt x="0" y="675"/>
                  </a:lnTo>
                  <a:cubicBezTo>
                    <a:pt x="0" y="700"/>
                    <a:pt x="20" y="720"/>
                    <a:pt x="45" y="720"/>
                  </a:cubicBezTo>
                  <a:lnTo>
                    <a:pt x="260" y="720"/>
                  </a:lnTo>
                  <a:cubicBezTo>
                    <a:pt x="285" y="720"/>
                    <a:pt x="305" y="700"/>
                    <a:pt x="305" y="675"/>
                  </a:cubicBezTo>
                  <a:lnTo>
                    <a:pt x="305" y="45"/>
                  </a:lnTo>
                  <a:cubicBezTo>
                    <a:pt x="305" y="20"/>
                    <a:pt x="285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56" name="Freeform 5">
              <a:extLst>
                <a:ext uri="{FF2B5EF4-FFF2-40B4-BE49-F238E27FC236}">
                  <a16:creationId xmlns:a16="http://schemas.microsoft.com/office/drawing/2014/main" id="{95FED3BD-5B26-4C6B-BCFD-BFE7653016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79833" y="1999398"/>
              <a:ext cx="344559" cy="814467"/>
            </a:xfrm>
            <a:custGeom>
              <a:avLst/>
              <a:gdLst>
                <a:gd name="T0" fmla="*/ 266 w 305"/>
                <a:gd name="T1" fmla="*/ 87 h 720"/>
                <a:gd name="T2" fmla="*/ 266 w 305"/>
                <a:gd name="T3" fmla="*/ 87 h 720"/>
                <a:gd name="T4" fmla="*/ 39 w 305"/>
                <a:gd name="T5" fmla="*/ 87 h 720"/>
                <a:gd name="T6" fmla="*/ 39 w 305"/>
                <a:gd name="T7" fmla="*/ 45 h 720"/>
                <a:gd name="T8" fmla="*/ 45 w 305"/>
                <a:gd name="T9" fmla="*/ 40 h 720"/>
                <a:gd name="T10" fmla="*/ 260 w 305"/>
                <a:gd name="T11" fmla="*/ 40 h 720"/>
                <a:gd name="T12" fmla="*/ 266 w 305"/>
                <a:gd name="T13" fmla="*/ 45 h 720"/>
                <a:gd name="T14" fmla="*/ 266 w 305"/>
                <a:gd name="T15" fmla="*/ 87 h 720"/>
                <a:gd name="T16" fmla="*/ 266 w 305"/>
                <a:gd name="T17" fmla="*/ 675 h 720"/>
                <a:gd name="T18" fmla="*/ 266 w 305"/>
                <a:gd name="T19" fmla="*/ 675 h 720"/>
                <a:gd name="T20" fmla="*/ 260 w 305"/>
                <a:gd name="T21" fmla="*/ 681 h 720"/>
                <a:gd name="T22" fmla="*/ 45 w 305"/>
                <a:gd name="T23" fmla="*/ 681 h 720"/>
                <a:gd name="T24" fmla="*/ 39 w 305"/>
                <a:gd name="T25" fmla="*/ 675 h 720"/>
                <a:gd name="T26" fmla="*/ 39 w 305"/>
                <a:gd name="T27" fmla="*/ 641 h 720"/>
                <a:gd name="T28" fmla="*/ 266 w 305"/>
                <a:gd name="T29" fmla="*/ 641 h 720"/>
                <a:gd name="T30" fmla="*/ 266 w 305"/>
                <a:gd name="T31" fmla="*/ 675 h 720"/>
                <a:gd name="T32" fmla="*/ 39 w 305"/>
                <a:gd name="T33" fmla="*/ 204 h 720"/>
                <a:gd name="T34" fmla="*/ 39 w 305"/>
                <a:gd name="T35" fmla="*/ 204 h 720"/>
                <a:gd name="T36" fmla="*/ 264 w 305"/>
                <a:gd name="T37" fmla="*/ 204 h 720"/>
                <a:gd name="T38" fmla="*/ 264 w 305"/>
                <a:gd name="T39" fmla="*/ 231 h 720"/>
                <a:gd name="T40" fmla="*/ 39 w 305"/>
                <a:gd name="T41" fmla="*/ 231 h 720"/>
                <a:gd name="T42" fmla="*/ 39 w 305"/>
                <a:gd name="T43" fmla="*/ 204 h 720"/>
                <a:gd name="T44" fmla="*/ 39 w 305"/>
                <a:gd name="T45" fmla="*/ 141 h 720"/>
                <a:gd name="T46" fmla="*/ 39 w 305"/>
                <a:gd name="T47" fmla="*/ 141 h 720"/>
                <a:gd name="T48" fmla="*/ 264 w 305"/>
                <a:gd name="T49" fmla="*/ 141 h 720"/>
                <a:gd name="T50" fmla="*/ 264 w 305"/>
                <a:gd name="T51" fmla="*/ 167 h 720"/>
                <a:gd name="T52" fmla="*/ 39 w 305"/>
                <a:gd name="T53" fmla="*/ 167 h 720"/>
                <a:gd name="T54" fmla="*/ 39 w 305"/>
                <a:gd name="T55" fmla="*/ 141 h 720"/>
                <a:gd name="T56" fmla="*/ 260 w 305"/>
                <a:gd name="T57" fmla="*/ 0 h 720"/>
                <a:gd name="T58" fmla="*/ 260 w 305"/>
                <a:gd name="T59" fmla="*/ 0 h 720"/>
                <a:gd name="T60" fmla="*/ 45 w 305"/>
                <a:gd name="T61" fmla="*/ 0 h 720"/>
                <a:gd name="T62" fmla="*/ 0 w 305"/>
                <a:gd name="T63" fmla="*/ 45 h 720"/>
                <a:gd name="T64" fmla="*/ 0 w 305"/>
                <a:gd name="T65" fmla="*/ 675 h 720"/>
                <a:gd name="T66" fmla="*/ 45 w 305"/>
                <a:gd name="T67" fmla="*/ 720 h 720"/>
                <a:gd name="T68" fmla="*/ 260 w 305"/>
                <a:gd name="T69" fmla="*/ 720 h 720"/>
                <a:gd name="T70" fmla="*/ 305 w 305"/>
                <a:gd name="T71" fmla="*/ 675 h 720"/>
                <a:gd name="T72" fmla="*/ 305 w 305"/>
                <a:gd name="T73" fmla="*/ 45 h 720"/>
                <a:gd name="T74" fmla="*/ 260 w 305"/>
                <a:gd name="T75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05" h="720">
                  <a:moveTo>
                    <a:pt x="266" y="87"/>
                  </a:moveTo>
                  <a:lnTo>
                    <a:pt x="266" y="87"/>
                  </a:lnTo>
                  <a:lnTo>
                    <a:pt x="39" y="87"/>
                  </a:lnTo>
                  <a:lnTo>
                    <a:pt x="39" y="45"/>
                  </a:lnTo>
                  <a:cubicBezTo>
                    <a:pt x="39" y="42"/>
                    <a:pt x="42" y="40"/>
                    <a:pt x="45" y="40"/>
                  </a:cubicBezTo>
                  <a:lnTo>
                    <a:pt x="260" y="40"/>
                  </a:lnTo>
                  <a:cubicBezTo>
                    <a:pt x="263" y="40"/>
                    <a:pt x="266" y="42"/>
                    <a:pt x="266" y="45"/>
                  </a:cubicBezTo>
                  <a:lnTo>
                    <a:pt x="266" y="87"/>
                  </a:lnTo>
                  <a:close/>
                  <a:moveTo>
                    <a:pt x="266" y="675"/>
                  </a:moveTo>
                  <a:lnTo>
                    <a:pt x="266" y="675"/>
                  </a:lnTo>
                  <a:cubicBezTo>
                    <a:pt x="266" y="678"/>
                    <a:pt x="263" y="681"/>
                    <a:pt x="260" y="681"/>
                  </a:cubicBezTo>
                  <a:lnTo>
                    <a:pt x="45" y="681"/>
                  </a:lnTo>
                  <a:cubicBezTo>
                    <a:pt x="42" y="681"/>
                    <a:pt x="39" y="678"/>
                    <a:pt x="39" y="675"/>
                  </a:cubicBezTo>
                  <a:lnTo>
                    <a:pt x="39" y="641"/>
                  </a:lnTo>
                  <a:lnTo>
                    <a:pt x="266" y="641"/>
                  </a:lnTo>
                  <a:lnTo>
                    <a:pt x="266" y="675"/>
                  </a:lnTo>
                  <a:close/>
                  <a:moveTo>
                    <a:pt x="39" y="204"/>
                  </a:moveTo>
                  <a:lnTo>
                    <a:pt x="39" y="204"/>
                  </a:lnTo>
                  <a:lnTo>
                    <a:pt x="264" y="204"/>
                  </a:lnTo>
                  <a:lnTo>
                    <a:pt x="264" y="231"/>
                  </a:lnTo>
                  <a:lnTo>
                    <a:pt x="39" y="231"/>
                  </a:lnTo>
                  <a:lnTo>
                    <a:pt x="39" y="204"/>
                  </a:lnTo>
                  <a:close/>
                  <a:moveTo>
                    <a:pt x="39" y="141"/>
                  </a:moveTo>
                  <a:lnTo>
                    <a:pt x="39" y="141"/>
                  </a:lnTo>
                  <a:lnTo>
                    <a:pt x="264" y="141"/>
                  </a:lnTo>
                  <a:lnTo>
                    <a:pt x="264" y="167"/>
                  </a:lnTo>
                  <a:lnTo>
                    <a:pt x="39" y="167"/>
                  </a:lnTo>
                  <a:lnTo>
                    <a:pt x="39" y="141"/>
                  </a:lnTo>
                  <a:close/>
                  <a:moveTo>
                    <a:pt x="260" y="0"/>
                  </a:moveTo>
                  <a:lnTo>
                    <a:pt x="260" y="0"/>
                  </a:lnTo>
                  <a:lnTo>
                    <a:pt x="45" y="0"/>
                  </a:lnTo>
                  <a:cubicBezTo>
                    <a:pt x="20" y="0"/>
                    <a:pt x="0" y="20"/>
                    <a:pt x="0" y="45"/>
                  </a:cubicBezTo>
                  <a:lnTo>
                    <a:pt x="0" y="675"/>
                  </a:lnTo>
                  <a:cubicBezTo>
                    <a:pt x="0" y="700"/>
                    <a:pt x="20" y="720"/>
                    <a:pt x="45" y="720"/>
                  </a:cubicBezTo>
                  <a:lnTo>
                    <a:pt x="260" y="720"/>
                  </a:lnTo>
                  <a:cubicBezTo>
                    <a:pt x="285" y="720"/>
                    <a:pt x="305" y="700"/>
                    <a:pt x="305" y="675"/>
                  </a:cubicBezTo>
                  <a:lnTo>
                    <a:pt x="305" y="45"/>
                  </a:lnTo>
                  <a:cubicBezTo>
                    <a:pt x="305" y="20"/>
                    <a:pt x="285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57" name="Freeform 5">
              <a:extLst>
                <a:ext uri="{FF2B5EF4-FFF2-40B4-BE49-F238E27FC236}">
                  <a16:creationId xmlns:a16="http://schemas.microsoft.com/office/drawing/2014/main" id="{1D9F0DF6-7ECB-4E95-ABDD-1931F49AA1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13519" y="1987518"/>
              <a:ext cx="344559" cy="814467"/>
            </a:xfrm>
            <a:custGeom>
              <a:avLst/>
              <a:gdLst>
                <a:gd name="T0" fmla="*/ 266 w 305"/>
                <a:gd name="T1" fmla="*/ 87 h 720"/>
                <a:gd name="T2" fmla="*/ 266 w 305"/>
                <a:gd name="T3" fmla="*/ 87 h 720"/>
                <a:gd name="T4" fmla="*/ 39 w 305"/>
                <a:gd name="T5" fmla="*/ 87 h 720"/>
                <a:gd name="T6" fmla="*/ 39 w 305"/>
                <a:gd name="T7" fmla="*/ 45 h 720"/>
                <a:gd name="T8" fmla="*/ 45 w 305"/>
                <a:gd name="T9" fmla="*/ 40 h 720"/>
                <a:gd name="T10" fmla="*/ 260 w 305"/>
                <a:gd name="T11" fmla="*/ 40 h 720"/>
                <a:gd name="T12" fmla="*/ 266 w 305"/>
                <a:gd name="T13" fmla="*/ 45 h 720"/>
                <a:gd name="T14" fmla="*/ 266 w 305"/>
                <a:gd name="T15" fmla="*/ 87 h 720"/>
                <a:gd name="T16" fmla="*/ 266 w 305"/>
                <a:gd name="T17" fmla="*/ 675 h 720"/>
                <a:gd name="T18" fmla="*/ 266 w 305"/>
                <a:gd name="T19" fmla="*/ 675 h 720"/>
                <a:gd name="T20" fmla="*/ 260 w 305"/>
                <a:gd name="T21" fmla="*/ 681 h 720"/>
                <a:gd name="T22" fmla="*/ 45 w 305"/>
                <a:gd name="T23" fmla="*/ 681 h 720"/>
                <a:gd name="T24" fmla="*/ 39 w 305"/>
                <a:gd name="T25" fmla="*/ 675 h 720"/>
                <a:gd name="T26" fmla="*/ 39 w 305"/>
                <a:gd name="T27" fmla="*/ 641 h 720"/>
                <a:gd name="T28" fmla="*/ 266 w 305"/>
                <a:gd name="T29" fmla="*/ 641 h 720"/>
                <a:gd name="T30" fmla="*/ 266 w 305"/>
                <a:gd name="T31" fmla="*/ 675 h 720"/>
                <a:gd name="T32" fmla="*/ 39 w 305"/>
                <a:gd name="T33" fmla="*/ 204 h 720"/>
                <a:gd name="T34" fmla="*/ 39 w 305"/>
                <a:gd name="T35" fmla="*/ 204 h 720"/>
                <a:gd name="T36" fmla="*/ 264 w 305"/>
                <a:gd name="T37" fmla="*/ 204 h 720"/>
                <a:gd name="T38" fmla="*/ 264 w 305"/>
                <a:gd name="T39" fmla="*/ 231 h 720"/>
                <a:gd name="T40" fmla="*/ 39 w 305"/>
                <a:gd name="T41" fmla="*/ 231 h 720"/>
                <a:gd name="T42" fmla="*/ 39 w 305"/>
                <a:gd name="T43" fmla="*/ 204 h 720"/>
                <a:gd name="T44" fmla="*/ 39 w 305"/>
                <a:gd name="T45" fmla="*/ 141 h 720"/>
                <a:gd name="T46" fmla="*/ 39 w 305"/>
                <a:gd name="T47" fmla="*/ 141 h 720"/>
                <a:gd name="T48" fmla="*/ 264 w 305"/>
                <a:gd name="T49" fmla="*/ 141 h 720"/>
                <a:gd name="T50" fmla="*/ 264 w 305"/>
                <a:gd name="T51" fmla="*/ 167 h 720"/>
                <a:gd name="T52" fmla="*/ 39 w 305"/>
                <a:gd name="T53" fmla="*/ 167 h 720"/>
                <a:gd name="T54" fmla="*/ 39 w 305"/>
                <a:gd name="T55" fmla="*/ 141 h 720"/>
                <a:gd name="T56" fmla="*/ 260 w 305"/>
                <a:gd name="T57" fmla="*/ 0 h 720"/>
                <a:gd name="T58" fmla="*/ 260 w 305"/>
                <a:gd name="T59" fmla="*/ 0 h 720"/>
                <a:gd name="T60" fmla="*/ 45 w 305"/>
                <a:gd name="T61" fmla="*/ 0 h 720"/>
                <a:gd name="T62" fmla="*/ 0 w 305"/>
                <a:gd name="T63" fmla="*/ 45 h 720"/>
                <a:gd name="T64" fmla="*/ 0 w 305"/>
                <a:gd name="T65" fmla="*/ 675 h 720"/>
                <a:gd name="T66" fmla="*/ 45 w 305"/>
                <a:gd name="T67" fmla="*/ 720 h 720"/>
                <a:gd name="T68" fmla="*/ 260 w 305"/>
                <a:gd name="T69" fmla="*/ 720 h 720"/>
                <a:gd name="T70" fmla="*/ 305 w 305"/>
                <a:gd name="T71" fmla="*/ 675 h 720"/>
                <a:gd name="T72" fmla="*/ 305 w 305"/>
                <a:gd name="T73" fmla="*/ 45 h 720"/>
                <a:gd name="T74" fmla="*/ 260 w 305"/>
                <a:gd name="T75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05" h="720">
                  <a:moveTo>
                    <a:pt x="266" y="87"/>
                  </a:moveTo>
                  <a:lnTo>
                    <a:pt x="266" y="87"/>
                  </a:lnTo>
                  <a:lnTo>
                    <a:pt x="39" y="87"/>
                  </a:lnTo>
                  <a:lnTo>
                    <a:pt x="39" y="45"/>
                  </a:lnTo>
                  <a:cubicBezTo>
                    <a:pt x="39" y="42"/>
                    <a:pt x="42" y="40"/>
                    <a:pt x="45" y="40"/>
                  </a:cubicBezTo>
                  <a:lnTo>
                    <a:pt x="260" y="40"/>
                  </a:lnTo>
                  <a:cubicBezTo>
                    <a:pt x="263" y="40"/>
                    <a:pt x="266" y="42"/>
                    <a:pt x="266" y="45"/>
                  </a:cubicBezTo>
                  <a:lnTo>
                    <a:pt x="266" y="87"/>
                  </a:lnTo>
                  <a:close/>
                  <a:moveTo>
                    <a:pt x="266" y="675"/>
                  </a:moveTo>
                  <a:lnTo>
                    <a:pt x="266" y="675"/>
                  </a:lnTo>
                  <a:cubicBezTo>
                    <a:pt x="266" y="678"/>
                    <a:pt x="263" y="681"/>
                    <a:pt x="260" y="681"/>
                  </a:cubicBezTo>
                  <a:lnTo>
                    <a:pt x="45" y="681"/>
                  </a:lnTo>
                  <a:cubicBezTo>
                    <a:pt x="42" y="681"/>
                    <a:pt x="39" y="678"/>
                    <a:pt x="39" y="675"/>
                  </a:cubicBezTo>
                  <a:lnTo>
                    <a:pt x="39" y="641"/>
                  </a:lnTo>
                  <a:lnTo>
                    <a:pt x="266" y="641"/>
                  </a:lnTo>
                  <a:lnTo>
                    <a:pt x="266" y="675"/>
                  </a:lnTo>
                  <a:close/>
                  <a:moveTo>
                    <a:pt x="39" y="204"/>
                  </a:moveTo>
                  <a:lnTo>
                    <a:pt x="39" y="204"/>
                  </a:lnTo>
                  <a:lnTo>
                    <a:pt x="264" y="204"/>
                  </a:lnTo>
                  <a:lnTo>
                    <a:pt x="264" y="231"/>
                  </a:lnTo>
                  <a:lnTo>
                    <a:pt x="39" y="231"/>
                  </a:lnTo>
                  <a:lnTo>
                    <a:pt x="39" y="204"/>
                  </a:lnTo>
                  <a:close/>
                  <a:moveTo>
                    <a:pt x="39" y="141"/>
                  </a:moveTo>
                  <a:lnTo>
                    <a:pt x="39" y="141"/>
                  </a:lnTo>
                  <a:lnTo>
                    <a:pt x="264" y="141"/>
                  </a:lnTo>
                  <a:lnTo>
                    <a:pt x="264" y="167"/>
                  </a:lnTo>
                  <a:lnTo>
                    <a:pt x="39" y="167"/>
                  </a:lnTo>
                  <a:lnTo>
                    <a:pt x="39" y="141"/>
                  </a:lnTo>
                  <a:close/>
                  <a:moveTo>
                    <a:pt x="260" y="0"/>
                  </a:moveTo>
                  <a:lnTo>
                    <a:pt x="260" y="0"/>
                  </a:lnTo>
                  <a:lnTo>
                    <a:pt x="45" y="0"/>
                  </a:lnTo>
                  <a:cubicBezTo>
                    <a:pt x="20" y="0"/>
                    <a:pt x="0" y="20"/>
                    <a:pt x="0" y="45"/>
                  </a:cubicBezTo>
                  <a:lnTo>
                    <a:pt x="0" y="675"/>
                  </a:lnTo>
                  <a:cubicBezTo>
                    <a:pt x="0" y="700"/>
                    <a:pt x="20" y="720"/>
                    <a:pt x="45" y="720"/>
                  </a:cubicBezTo>
                  <a:lnTo>
                    <a:pt x="260" y="720"/>
                  </a:lnTo>
                  <a:cubicBezTo>
                    <a:pt x="285" y="720"/>
                    <a:pt x="305" y="700"/>
                    <a:pt x="305" y="675"/>
                  </a:cubicBezTo>
                  <a:lnTo>
                    <a:pt x="305" y="45"/>
                  </a:lnTo>
                  <a:cubicBezTo>
                    <a:pt x="305" y="20"/>
                    <a:pt x="285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</p:grpSp>
      <p:sp>
        <p:nvSpPr>
          <p:cNvPr id="59" name="Textfeld 30">
            <a:extLst>
              <a:ext uri="{FF2B5EF4-FFF2-40B4-BE49-F238E27FC236}">
                <a16:creationId xmlns:a16="http://schemas.microsoft.com/office/drawing/2014/main" id="{B614D7F9-1D46-4B94-BC48-4EE5E9EFEE60}"/>
              </a:ext>
            </a:extLst>
          </p:cNvPr>
          <p:cNvSpPr txBox="1"/>
          <p:nvPr/>
        </p:nvSpPr>
        <p:spPr>
          <a:xfrm>
            <a:off x="5490482" y="580576"/>
            <a:ext cx="200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1519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B606B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Dynatrace Tenant</a:t>
            </a:r>
          </a:p>
        </p:txBody>
      </p:sp>
      <p:cxnSp>
        <p:nvCxnSpPr>
          <p:cNvPr id="61" name="Gerade Verbindung mit Pfeil 32">
            <a:extLst>
              <a:ext uri="{FF2B5EF4-FFF2-40B4-BE49-F238E27FC236}">
                <a16:creationId xmlns:a16="http://schemas.microsoft.com/office/drawing/2014/main" id="{F743FB16-C649-4296-B7B2-AECD1DB53078}"/>
              </a:ext>
            </a:extLst>
          </p:cNvPr>
          <p:cNvCxnSpPr>
            <a:cxnSpLocks/>
          </p:cNvCxnSpPr>
          <p:nvPr/>
        </p:nvCxnSpPr>
        <p:spPr>
          <a:xfrm flipV="1">
            <a:off x="2461815" y="1891112"/>
            <a:ext cx="3028667" cy="12138"/>
          </a:xfrm>
          <a:prstGeom prst="straightConnector1">
            <a:avLst/>
          </a:prstGeom>
          <a:noFill/>
          <a:ln w="38100" cap="flat" cmpd="sng" algn="ctr">
            <a:solidFill>
              <a:srgbClr val="5FB2BD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64" name="Textfeld 35">
            <a:extLst>
              <a:ext uri="{FF2B5EF4-FFF2-40B4-BE49-F238E27FC236}">
                <a16:creationId xmlns:a16="http://schemas.microsoft.com/office/drawing/2014/main" id="{0459A20E-5D8A-4C3C-A933-02A2F6F4147E}"/>
              </a:ext>
            </a:extLst>
          </p:cNvPr>
          <p:cNvSpPr txBox="1"/>
          <p:nvPr/>
        </p:nvSpPr>
        <p:spPr>
          <a:xfrm>
            <a:off x="3173201" y="2603777"/>
            <a:ext cx="2742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1519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(4) Pull Performance Signature Metrics &amp; Push Validation Event</a:t>
            </a:r>
          </a:p>
        </p:txBody>
      </p:sp>
      <p:grpSp>
        <p:nvGrpSpPr>
          <p:cNvPr id="68" name="Gruppieren 56">
            <a:extLst>
              <a:ext uri="{FF2B5EF4-FFF2-40B4-BE49-F238E27FC236}">
                <a16:creationId xmlns:a16="http://schemas.microsoft.com/office/drawing/2014/main" id="{26ED1F10-685B-4537-9125-315FDABA4965}"/>
              </a:ext>
            </a:extLst>
          </p:cNvPr>
          <p:cNvGrpSpPr/>
          <p:nvPr/>
        </p:nvGrpSpPr>
        <p:grpSpPr>
          <a:xfrm>
            <a:off x="712915" y="1473587"/>
            <a:ext cx="1481577" cy="872932"/>
            <a:chOff x="2182327" y="1942429"/>
            <a:chExt cx="1481577" cy="872932"/>
          </a:xfrm>
        </p:grpSpPr>
        <p:sp>
          <p:nvSpPr>
            <p:cNvPr id="69" name="Freeform 174">
              <a:extLst>
                <a:ext uri="{FF2B5EF4-FFF2-40B4-BE49-F238E27FC236}">
                  <a16:creationId xmlns:a16="http://schemas.microsoft.com/office/drawing/2014/main" id="{FD1A4962-B5E7-49B6-A7AD-95441337051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182327" y="1942429"/>
              <a:ext cx="368505" cy="872932"/>
            </a:xfrm>
            <a:custGeom>
              <a:avLst/>
              <a:gdLst>
                <a:gd name="T0" fmla="*/ 72 w 489"/>
                <a:gd name="T1" fmla="*/ 0 h 1156"/>
                <a:gd name="T2" fmla="*/ 65 w 489"/>
                <a:gd name="T3" fmla="*/ 1 h 1156"/>
                <a:gd name="T4" fmla="*/ 44 w 489"/>
                <a:gd name="T5" fmla="*/ 6 h 1156"/>
                <a:gd name="T6" fmla="*/ 21 w 489"/>
                <a:gd name="T7" fmla="*/ 22 h 1156"/>
                <a:gd name="T8" fmla="*/ 6 w 489"/>
                <a:gd name="T9" fmla="*/ 45 h 1156"/>
                <a:gd name="T10" fmla="*/ 0 w 489"/>
                <a:gd name="T11" fmla="*/ 66 h 1156"/>
                <a:gd name="T12" fmla="*/ 0 w 489"/>
                <a:gd name="T13" fmla="*/ 1084 h 1156"/>
                <a:gd name="T14" fmla="*/ 0 w 489"/>
                <a:gd name="T15" fmla="*/ 1091 h 1156"/>
                <a:gd name="T16" fmla="*/ 6 w 489"/>
                <a:gd name="T17" fmla="*/ 1111 h 1156"/>
                <a:gd name="T18" fmla="*/ 21 w 489"/>
                <a:gd name="T19" fmla="*/ 1135 h 1156"/>
                <a:gd name="T20" fmla="*/ 44 w 489"/>
                <a:gd name="T21" fmla="*/ 1150 h 1156"/>
                <a:gd name="T22" fmla="*/ 65 w 489"/>
                <a:gd name="T23" fmla="*/ 1156 h 1156"/>
                <a:gd name="T24" fmla="*/ 416 w 489"/>
                <a:gd name="T25" fmla="*/ 1156 h 1156"/>
                <a:gd name="T26" fmla="*/ 425 w 489"/>
                <a:gd name="T27" fmla="*/ 1156 h 1156"/>
                <a:gd name="T28" fmla="*/ 445 w 489"/>
                <a:gd name="T29" fmla="*/ 1150 h 1156"/>
                <a:gd name="T30" fmla="*/ 468 w 489"/>
                <a:gd name="T31" fmla="*/ 1135 h 1156"/>
                <a:gd name="T32" fmla="*/ 483 w 489"/>
                <a:gd name="T33" fmla="*/ 1111 h 1156"/>
                <a:gd name="T34" fmla="*/ 489 w 489"/>
                <a:gd name="T35" fmla="*/ 1091 h 1156"/>
                <a:gd name="T36" fmla="*/ 489 w 489"/>
                <a:gd name="T37" fmla="*/ 73 h 1156"/>
                <a:gd name="T38" fmla="*/ 489 w 489"/>
                <a:gd name="T39" fmla="*/ 66 h 1156"/>
                <a:gd name="T40" fmla="*/ 483 w 489"/>
                <a:gd name="T41" fmla="*/ 45 h 1156"/>
                <a:gd name="T42" fmla="*/ 468 w 489"/>
                <a:gd name="T43" fmla="*/ 22 h 1156"/>
                <a:gd name="T44" fmla="*/ 445 w 489"/>
                <a:gd name="T45" fmla="*/ 6 h 1156"/>
                <a:gd name="T46" fmla="*/ 425 w 489"/>
                <a:gd name="T47" fmla="*/ 1 h 1156"/>
                <a:gd name="T48" fmla="*/ 416 w 489"/>
                <a:gd name="T49" fmla="*/ 0 h 1156"/>
                <a:gd name="T50" fmla="*/ 416 w 489"/>
                <a:gd name="T51" fmla="*/ 64 h 1156"/>
                <a:gd name="T52" fmla="*/ 420 w 489"/>
                <a:gd name="T53" fmla="*/ 65 h 1156"/>
                <a:gd name="T54" fmla="*/ 426 w 489"/>
                <a:gd name="T55" fmla="*/ 70 h 1156"/>
                <a:gd name="T56" fmla="*/ 426 w 489"/>
                <a:gd name="T57" fmla="*/ 141 h 1156"/>
                <a:gd name="T58" fmla="*/ 63 w 489"/>
                <a:gd name="T59" fmla="*/ 73 h 1156"/>
                <a:gd name="T60" fmla="*/ 63 w 489"/>
                <a:gd name="T61" fmla="*/ 70 h 1156"/>
                <a:gd name="T62" fmla="*/ 68 w 489"/>
                <a:gd name="T63" fmla="*/ 65 h 1156"/>
                <a:gd name="T64" fmla="*/ 72 w 489"/>
                <a:gd name="T65" fmla="*/ 64 h 1156"/>
                <a:gd name="T66" fmla="*/ 63 w 489"/>
                <a:gd name="T67" fmla="*/ 329 h 1156"/>
                <a:gd name="T68" fmla="*/ 422 w 489"/>
                <a:gd name="T69" fmla="*/ 371 h 1156"/>
                <a:gd name="T70" fmla="*/ 63 w 489"/>
                <a:gd name="T71" fmla="*/ 269 h 1156"/>
                <a:gd name="T72" fmla="*/ 422 w 489"/>
                <a:gd name="T73" fmla="*/ 227 h 1156"/>
                <a:gd name="T74" fmla="*/ 63 w 489"/>
                <a:gd name="T75" fmla="*/ 269 h 1156"/>
                <a:gd name="T76" fmla="*/ 72 w 489"/>
                <a:gd name="T77" fmla="*/ 1093 h 1156"/>
                <a:gd name="T78" fmla="*/ 68 w 489"/>
                <a:gd name="T79" fmla="*/ 1092 h 1156"/>
                <a:gd name="T80" fmla="*/ 63 w 489"/>
                <a:gd name="T81" fmla="*/ 1087 h 1156"/>
                <a:gd name="T82" fmla="*/ 63 w 489"/>
                <a:gd name="T83" fmla="*/ 1029 h 1156"/>
                <a:gd name="T84" fmla="*/ 426 w 489"/>
                <a:gd name="T85" fmla="*/ 1084 h 1156"/>
                <a:gd name="T86" fmla="*/ 426 w 489"/>
                <a:gd name="T87" fmla="*/ 1087 h 1156"/>
                <a:gd name="T88" fmla="*/ 420 w 489"/>
                <a:gd name="T89" fmla="*/ 1092 h 1156"/>
                <a:gd name="T90" fmla="*/ 416 w 489"/>
                <a:gd name="T91" fmla="*/ 1093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" h="1156">
                  <a:moveTo>
                    <a:pt x="416" y="0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7" y="3"/>
                  </a:lnTo>
                  <a:lnTo>
                    <a:pt x="44" y="6"/>
                  </a:lnTo>
                  <a:lnTo>
                    <a:pt x="32" y="13"/>
                  </a:lnTo>
                  <a:lnTo>
                    <a:pt x="21" y="22"/>
                  </a:lnTo>
                  <a:lnTo>
                    <a:pt x="12" y="33"/>
                  </a:lnTo>
                  <a:lnTo>
                    <a:pt x="6" y="45"/>
                  </a:lnTo>
                  <a:lnTo>
                    <a:pt x="1" y="59"/>
                  </a:lnTo>
                  <a:lnTo>
                    <a:pt x="0" y="66"/>
                  </a:lnTo>
                  <a:lnTo>
                    <a:pt x="0" y="73"/>
                  </a:lnTo>
                  <a:lnTo>
                    <a:pt x="0" y="1084"/>
                  </a:lnTo>
                  <a:lnTo>
                    <a:pt x="0" y="1084"/>
                  </a:lnTo>
                  <a:lnTo>
                    <a:pt x="0" y="1091"/>
                  </a:lnTo>
                  <a:lnTo>
                    <a:pt x="1" y="1098"/>
                  </a:lnTo>
                  <a:lnTo>
                    <a:pt x="6" y="1111"/>
                  </a:lnTo>
                  <a:lnTo>
                    <a:pt x="12" y="1125"/>
                  </a:lnTo>
                  <a:lnTo>
                    <a:pt x="21" y="1135"/>
                  </a:lnTo>
                  <a:lnTo>
                    <a:pt x="32" y="1144"/>
                  </a:lnTo>
                  <a:lnTo>
                    <a:pt x="44" y="1150"/>
                  </a:lnTo>
                  <a:lnTo>
                    <a:pt x="57" y="1155"/>
                  </a:lnTo>
                  <a:lnTo>
                    <a:pt x="65" y="1156"/>
                  </a:lnTo>
                  <a:lnTo>
                    <a:pt x="72" y="1156"/>
                  </a:lnTo>
                  <a:lnTo>
                    <a:pt x="416" y="1156"/>
                  </a:lnTo>
                  <a:lnTo>
                    <a:pt x="416" y="1156"/>
                  </a:lnTo>
                  <a:lnTo>
                    <a:pt x="425" y="1156"/>
                  </a:lnTo>
                  <a:lnTo>
                    <a:pt x="432" y="1155"/>
                  </a:lnTo>
                  <a:lnTo>
                    <a:pt x="445" y="1150"/>
                  </a:lnTo>
                  <a:lnTo>
                    <a:pt x="457" y="1144"/>
                  </a:lnTo>
                  <a:lnTo>
                    <a:pt x="468" y="1135"/>
                  </a:lnTo>
                  <a:lnTo>
                    <a:pt x="476" y="1125"/>
                  </a:lnTo>
                  <a:lnTo>
                    <a:pt x="483" y="1111"/>
                  </a:lnTo>
                  <a:lnTo>
                    <a:pt x="488" y="1098"/>
                  </a:lnTo>
                  <a:lnTo>
                    <a:pt x="489" y="1091"/>
                  </a:lnTo>
                  <a:lnTo>
                    <a:pt x="489" y="1084"/>
                  </a:lnTo>
                  <a:lnTo>
                    <a:pt x="489" y="73"/>
                  </a:lnTo>
                  <a:lnTo>
                    <a:pt x="489" y="73"/>
                  </a:lnTo>
                  <a:lnTo>
                    <a:pt x="489" y="66"/>
                  </a:lnTo>
                  <a:lnTo>
                    <a:pt x="488" y="59"/>
                  </a:lnTo>
                  <a:lnTo>
                    <a:pt x="483" y="45"/>
                  </a:lnTo>
                  <a:lnTo>
                    <a:pt x="476" y="33"/>
                  </a:lnTo>
                  <a:lnTo>
                    <a:pt x="468" y="22"/>
                  </a:lnTo>
                  <a:lnTo>
                    <a:pt x="457" y="13"/>
                  </a:lnTo>
                  <a:lnTo>
                    <a:pt x="445" y="6"/>
                  </a:lnTo>
                  <a:lnTo>
                    <a:pt x="432" y="3"/>
                  </a:lnTo>
                  <a:lnTo>
                    <a:pt x="425" y="1"/>
                  </a:lnTo>
                  <a:lnTo>
                    <a:pt x="416" y="0"/>
                  </a:lnTo>
                  <a:lnTo>
                    <a:pt x="416" y="0"/>
                  </a:lnTo>
                  <a:close/>
                  <a:moveTo>
                    <a:pt x="72" y="64"/>
                  </a:moveTo>
                  <a:lnTo>
                    <a:pt x="416" y="64"/>
                  </a:lnTo>
                  <a:lnTo>
                    <a:pt x="416" y="64"/>
                  </a:lnTo>
                  <a:lnTo>
                    <a:pt x="420" y="65"/>
                  </a:lnTo>
                  <a:lnTo>
                    <a:pt x="423" y="66"/>
                  </a:lnTo>
                  <a:lnTo>
                    <a:pt x="426" y="70"/>
                  </a:lnTo>
                  <a:lnTo>
                    <a:pt x="426" y="73"/>
                  </a:lnTo>
                  <a:lnTo>
                    <a:pt x="426" y="141"/>
                  </a:lnTo>
                  <a:lnTo>
                    <a:pt x="63" y="14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8" y="65"/>
                  </a:lnTo>
                  <a:lnTo>
                    <a:pt x="72" y="64"/>
                  </a:lnTo>
                  <a:lnTo>
                    <a:pt x="72" y="64"/>
                  </a:lnTo>
                  <a:close/>
                  <a:moveTo>
                    <a:pt x="63" y="371"/>
                  </a:moveTo>
                  <a:lnTo>
                    <a:pt x="63" y="329"/>
                  </a:lnTo>
                  <a:lnTo>
                    <a:pt x="422" y="329"/>
                  </a:lnTo>
                  <a:lnTo>
                    <a:pt x="422" y="371"/>
                  </a:lnTo>
                  <a:lnTo>
                    <a:pt x="63" y="371"/>
                  </a:lnTo>
                  <a:close/>
                  <a:moveTo>
                    <a:pt x="63" y="269"/>
                  </a:moveTo>
                  <a:lnTo>
                    <a:pt x="63" y="227"/>
                  </a:lnTo>
                  <a:lnTo>
                    <a:pt x="422" y="227"/>
                  </a:lnTo>
                  <a:lnTo>
                    <a:pt x="422" y="269"/>
                  </a:lnTo>
                  <a:lnTo>
                    <a:pt x="63" y="269"/>
                  </a:lnTo>
                  <a:close/>
                  <a:moveTo>
                    <a:pt x="416" y="1093"/>
                  </a:moveTo>
                  <a:lnTo>
                    <a:pt x="72" y="1093"/>
                  </a:lnTo>
                  <a:lnTo>
                    <a:pt x="72" y="1093"/>
                  </a:lnTo>
                  <a:lnTo>
                    <a:pt x="68" y="1092"/>
                  </a:lnTo>
                  <a:lnTo>
                    <a:pt x="66" y="1090"/>
                  </a:lnTo>
                  <a:lnTo>
                    <a:pt x="63" y="1087"/>
                  </a:lnTo>
                  <a:lnTo>
                    <a:pt x="63" y="1084"/>
                  </a:lnTo>
                  <a:lnTo>
                    <a:pt x="63" y="1029"/>
                  </a:lnTo>
                  <a:lnTo>
                    <a:pt x="426" y="1029"/>
                  </a:lnTo>
                  <a:lnTo>
                    <a:pt x="426" y="1084"/>
                  </a:lnTo>
                  <a:lnTo>
                    <a:pt x="426" y="1084"/>
                  </a:lnTo>
                  <a:lnTo>
                    <a:pt x="426" y="1087"/>
                  </a:lnTo>
                  <a:lnTo>
                    <a:pt x="423" y="1090"/>
                  </a:lnTo>
                  <a:lnTo>
                    <a:pt x="420" y="1092"/>
                  </a:lnTo>
                  <a:lnTo>
                    <a:pt x="416" y="1093"/>
                  </a:lnTo>
                  <a:lnTo>
                    <a:pt x="416" y="1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70" name="Freeform 174">
              <a:extLst>
                <a:ext uri="{FF2B5EF4-FFF2-40B4-BE49-F238E27FC236}">
                  <a16:creationId xmlns:a16="http://schemas.microsoft.com/office/drawing/2014/main" id="{42116921-F7CF-431E-8C89-C9B0AC956B8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738863" y="1942429"/>
              <a:ext cx="368505" cy="872932"/>
            </a:xfrm>
            <a:custGeom>
              <a:avLst/>
              <a:gdLst>
                <a:gd name="T0" fmla="*/ 72 w 489"/>
                <a:gd name="T1" fmla="*/ 0 h 1156"/>
                <a:gd name="T2" fmla="*/ 65 w 489"/>
                <a:gd name="T3" fmla="*/ 1 h 1156"/>
                <a:gd name="T4" fmla="*/ 44 w 489"/>
                <a:gd name="T5" fmla="*/ 6 h 1156"/>
                <a:gd name="T6" fmla="*/ 21 w 489"/>
                <a:gd name="T7" fmla="*/ 22 h 1156"/>
                <a:gd name="T8" fmla="*/ 6 w 489"/>
                <a:gd name="T9" fmla="*/ 45 h 1156"/>
                <a:gd name="T10" fmla="*/ 0 w 489"/>
                <a:gd name="T11" fmla="*/ 66 h 1156"/>
                <a:gd name="T12" fmla="*/ 0 w 489"/>
                <a:gd name="T13" fmla="*/ 1084 h 1156"/>
                <a:gd name="T14" fmla="*/ 0 w 489"/>
                <a:gd name="T15" fmla="*/ 1091 h 1156"/>
                <a:gd name="T16" fmla="*/ 6 w 489"/>
                <a:gd name="T17" fmla="*/ 1111 h 1156"/>
                <a:gd name="T18" fmla="*/ 21 w 489"/>
                <a:gd name="T19" fmla="*/ 1135 h 1156"/>
                <a:gd name="T20" fmla="*/ 44 w 489"/>
                <a:gd name="T21" fmla="*/ 1150 h 1156"/>
                <a:gd name="T22" fmla="*/ 65 w 489"/>
                <a:gd name="T23" fmla="*/ 1156 h 1156"/>
                <a:gd name="T24" fmla="*/ 416 w 489"/>
                <a:gd name="T25" fmla="*/ 1156 h 1156"/>
                <a:gd name="T26" fmla="*/ 425 w 489"/>
                <a:gd name="T27" fmla="*/ 1156 h 1156"/>
                <a:gd name="T28" fmla="*/ 445 w 489"/>
                <a:gd name="T29" fmla="*/ 1150 h 1156"/>
                <a:gd name="T30" fmla="*/ 468 w 489"/>
                <a:gd name="T31" fmla="*/ 1135 h 1156"/>
                <a:gd name="T32" fmla="*/ 483 w 489"/>
                <a:gd name="T33" fmla="*/ 1111 h 1156"/>
                <a:gd name="T34" fmla="*/ 489 w 489"/>
                <a:gd name="T35" fmla="*/ 1091 h 1156"/>
                <a:gd name="T36" fmla="*/ 489 w 489"/>
                <a:gd name="T37" fmla="*/ 73 h 1156"/>
                <a:gd name="T38" fmla="*/ 489 w 489"/>
                <a:gd name="T39" fmla="*/ 66 h 1156"/>
                <a:gd name="T40" fmla="*/ 483 w 489"/>
                <a:gd name="T41" fmla="*/ 45 h 1156"/>
                <a:gd name="T42" fmla="*/ 468 w 489"/>
                <a:gd name="T43" fmla="*/ 22 h 1156"/>
                <a:gd name="T44" fmla="*/ 445 w 489"/>
                <a:gd name="T45" fmla="*/ 6 h 1156"/>
                <a:gd name="T46" fmla="*/ 425 w 489"/>
                <a:gd name="T47" fmla="*/ 1 h 1156"/>
                <a:gd name="T48" fmla="*/ 416 w 489"/>
                <a:gd name="T49" fmla="*/ 0 h 1156"/>
                <a:gd name="T50" fmla="*/ 416 w 489"/>
                <a:gd name="T51" fmla="*/ 64 h 1156"/>
                <a:gd name="T52" fmla="*/ 420 w 489"/>
                <a:gd name="T53" fmla="*/ 65 h 1156"/>
                <a:gd name="T54" fmla="*/ 426 w 489"/>
                <a:gd name="T55" fmla="*/ 70 h 1156"/>
                <a:gd name="T56" fmla="*/ 426 w 489"/>
                <a:gd name="T57" fmla="*/ 141 h 1156"/>
                <a:gd name="T58" fmla="*/ 63 w 489"/>
                <a:gd name="T59" fmla="*/ 73 h 1156"/>
                <a:gd name="T60" fmla="*/ 63 w 489"/>
                <a:gd name="T61" fmla="*/ 70 h 1156"/>
                <a:gd name="T62" fmla="*/ 68 w 489"/>
                <a:gd name="T63" fmla="*/ 65 h 1156"/>
                <a:gd name="T64" fmla="*/ 72 w 489"/>
                <a:gd name="T65" fmla="*/ 64 h 1156"/>
                <a:gd name="T66" fmla="*/ 63 w 489"/>
                <a:gd name="T67" fmla="*/ 329 h 1156"/>
                <a:gd name="T68" fmla="*/ 422 w 489"/>
                <a:gd name="T69" fmla="*/ 371 h 1156"/>
                <a:gd name="T70" fmla="*/ 63 w 489"/>
                <a:gd name="T71" fmla="*/ 269 h 1156"/>
                <a:gd name="T72" fmla="*/ 422 w 489"/>
                <a:gd name="T73" fmla="*/ 227 h 1156"/>
                <a:gd name="T74" fmla="*/ 63 w 489"/>
                <a:gd name="T75" fmla="*/ 269 h 1156"/>
                <a:gd name="T76" fmla="*/ 72 w 489"/>
                <a:gd name="T77" fmla="*/ 1093 h 1156"/>
                <a:gd name="T78" fmla="*/ 68 w 489"/>
                <a:gd name="T79" fmla="*/ 1092 h 1156"/>
                <a:gd name="T80" fmla="*/ 63 w 489"/>
                <a:gd name="T81" fmla="*/ 1087 h 1156"/>
                <a:gd name="T82" fmla="*/ 63 w 489"/>
                <a:gd name="T83" fmla="*/ 1029 h 1156"/>
                <a:gd name="T84" fmla="*/ 426 w 489"/>
                <a:gd name="T85" fmla="*/ 1084 h 1156"/>
                <a:gd name="T86" fmla="*/ 426 w 489"/>
                <a:gd name="T87" fmla="*/ 1087 h 1156"/>
                <a:gd name="T88" fmla="*/ 420 w 489"/>
                <a:gd name="T89" fmla="*/ 1092 h 1156"/>
                <a:gd name="T90" fmla="*/ 416 w 489"/>
                <a:gd name="T91" fmla="*/ 1093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" h="1156">
                  <a:moveTo>
                    <a:pt x="416" y="0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7" y="3"/>
                  </a:lnTo>
                  <a:lnTo>
                    <a:pt x="44" y="6"/>
                  </a:lnTo>
                  <a:lnTo>
                    <a:pt x="32" y="13"/>
                  </a:lnTo>
                  <a:lnTo>
                    <a:pt x="21" y="22"/>
                  </a:lnTo>
                  <a:lnTo>
                    <a:pt x="12" y="33"/>
                  </a:lnTo>
                  <a:lnTo>
                    <a:pt x="6" y="45"/>
                  </a:lnTo>
                  <a:lnTo>
                    <a:pt x="1" y="59"/>
                  </a:lnTo>
                  <a:lnTo>
                    <a:pt x="0" y="66"/>
                  </a:lnTo>
                  <a:lnTo>
                    <a:pt x="0" y="73"/>
                  </a:lnTo>
                  <a:lnTo>
                    <a:pt x="0" y="1084"/>
                  </a:lnTo>
                  <a:lnTo>
                    <a:pt x="0" y="1084"/>
                  </a:lnTo>
                  <a:lnTo>
                    <a:pt x="0" y="1091"/>
                  </a:lnTo>
                  <a:lnTo>
                    <a:pt x="1" y="1098"/>
                  </a:lnTo>
                  <a:lnTo>
                    <a:pt x="6" y="1111"/>
                  </a:lnTo>
                  <a:lnTo>
                    <a:pt x="12" y="1125"/>
                  </a:lnTo>
                  <a:lnTo>
                    <a:pt x="21" y="1135"/>
                  </a:lnTo>
                  <a:lnTo>
                    <a:pt x="32" y="1144"/>
                  </a:lnTo>
                  <a:lnTo>
                    <a:pt x="44" y="1150"/>
                  </a:lnTo>
                  <a:lnTo>
                    <a:pt x="57" y="1155"/>
                  </a:lnTo>
                  <a:lnTo>
                    <a:pt x="65" y="1156"/>
                  </a:lnTo>
                  <a:lnTo>
                    <a:pt x="72" y="1156"/>
                  </a:lnTo>
                  <a:lnTo>
                    <a:pt x="416" y="1156"/>
                  </a:lnTo>
                  <a:lnTo>
                    <a:pt x="416" y="1156"/>
                  </a:lnTo>
                  <a:lnTo>
                    <a:pt x="425" y="1156"/>
                  </a:lnTo>
                  <a:lnTo>
                    <a:pt x="432" y="1155"/>
                  </a:lnTo>
                  <a:lnTo>
                    <a:pt x="445" y="1150"/>
                  </a:lnTo>
                  <a:lnTo>
                    <a:pt x="457" y="1144"/>
                  </a:lnTo>
                  <a:lnTo>
                    <a:pt x="468" y="1135"/>
                  </a:lnTo>
                  <a:lnTo>
                    <a:pt x="476" y="1125"/>
                  </a:lnTo>
                  <a:lnTo>
                    <a:pt x="483" y="1111"/>
                  </a:lnTo>
                  <a:lnTo>
                    <a:pt x="488" y="1098"/>
                  </a:lnTo>
                  <a:lnTo>
                    <a:pt x="489" y="1091"/>
                  </a:lnTo>
                  <a:lnTo>
                    <a:pt x="489" y="1084"/>
                  </a:lnTo>
                  <a:lnTo>
                    <a:pt x="489" y="73"/>
                  </a:lnTo>
                  <a:lnTo>
                    <a:pt x="489" y="73"/>
                  </a:lnTo>
                  <a:lnTo>
                    <a:pt x="489" y="66"/>
                  </a:lnTo>
                  <a:lnTo>
                    <a:pt x="488" y="59"/>
                  </a:lnTo>
                  <a:lnTo>
                    <a:pt x="483" y="45"/>
                  </a:lnTo>
                  <a:lnTo>
                    <a:pt x="476" y="33"/>
                  </a:lnTo>
                  <a:lnTo>
                    <a:pt x="468" y="22"/>
                  </a:lnTo>
                  <a:lnTo>
                    <a:pt x="457" y="13"/>
                  </a:lnTo>
                  <a:lnTo>
                    <a:pt x="445" y="6"/>
                  </a:lnTo>
                  <a:lnTo>
                    <a:pt x="432" y="3"/>
                  </a:lnTo>
                  <a:lnTo>
                    <a:pt x="425" y="1"/>
                  </a:lnTo>
                  <a:lnTo>
                    <a:pt x="416" y="0"/>
                  </a:lnTo>
                  <a:lnTo>
                    <a:pt x="416" y="0"/>
                  </a:lnTo>
                  <a:close/>
                  <a:moveTo>
                    <a:pt x="72" y="64"/>
                  </a:moveTo>
                  <a:lnTo>
                    <a:pt x="416" y="64"/>
                  </a:lnTo>
                  <a:lnTo>
                    <a:pt x="416" y="64"/>
                  </a:lnTo>
                  <a:lnTo>
                    <a:pt x="420" y="65"/>
                  </a:lnTo>
                  <a:lnTo>
                    <a:pt x="423" y="66"/>
                  </a:lnTo>
                  <a:lnTo>
                    <a:pt x="426" y="70"/>
                  </a:lnTo>
                  <a:lnTo>
                    <a:pt x="426" y="73"/>
                  </a:lnTo>
                  <a:lnTo>
                    <a:pt x="426" y="141"/>
                  </a:lnTo>
                  <a:lnTo>
                    <a:pt x="63" y="14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8" y="65"/>
                  </a:lnTo>
                  <a:lnTo>
                    <a:pt x="72" y="64"/>
                  </a:lnTo>
                  <a:lnTo>
                    <a:pt x="72" y="64"/>
                  </a:lnTo>
                  <a:close/>
                  <a:moveTo>
                    <a:pt x="63" y="371"/>
                  </a:moveTo>
                  <a:lnTo>
                    <a:pt x="63" y="329"/>
                  </a:lnTo>
                  <a:lnTo>
                    <a:pt x="422" y="329"/>
                  </a:lnTo>
                  <a:lnTo>
                    <a:pt x="422" y="371"/>
                  </a:lnTo>
                  <a:lnTo>
                    <a:pt x="63" y="371"/>
                  </a:lnTo>
                  <a:close/>
                  <a:moveTo>
                    <a:pt x="63" y="269"/>
                  </a:moveTo>
                  <a:lnTo>
                    <a:pt x="63" y="227"/>
                  </a:lnTo>
                  <a:lnTo>
                    <a:pt x="422" y="227"/>
                  </a:lnTo>
                  <a:lnTo>
                    <a:pt x="422" y="269"/>
                  </a:lnTo>
                  <a:lnTo>
                    <a:pt x="63" y="269"/>
                  </a:lnTo>
                  <a:close/>
                  <a:moveTo>
                    <a:pt x="416" y="1093"/>
                  </a:moveTo>
                  <a:lnTo>
                    <a:pt x="72" y="1093"/>
                  </a:lnTo>
                  <a:lnTo>
                    <a:pt x="72" y="1093"/>
                  </a:lnTo>
                  <a:lnTo>
                    <a:pt x="68" y="1092"/>
                  </a:lnTo>
                  <a:lnTo>
                    <a:pt x="66" y="1090"/>
                  </a:lnTo>
                  <a:lnTo>
                    <a:pt x="63" y="1087"/>
                  </a:lnTo>
                  <a:lnTo>
                    <a:pt x="63" y="1084"/>
                  </a:lnTo>
                  <a:lnTo>
                    <a:pt x="63" y="1029"/>
                  </a:lnTo>
                  <a:lnTo>
                    <a:pt x="426" y="1029"/>
                  </a:lnTo>
                  <a:lnTo>
                    <a:pt x="426" y="1084"/>
                  </a:lnTo>
                  <a:lnTo>
                    <a:pt x="426" y="1084"/>
                  </a:lnTo>
                  <a:lnTo>
                    <a:pt x="426" y="1087"/>
                  </a:lnTo>
                  <a:lnTo>
                    <a:pt x="423" y="1090"/>
                  </a:lnTo>
                  <a:lnTo>
                    <a:pt x="420" y="1092"/>
                  </a:lnTo>
                  <a:lnTo>
                    <a:pt x="416" y="1093"/>
                  </a:lnTo>
                  <a:lnTo>
                    <a:pt x="416" y="1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71" name="Freeform 174">
              <a:extLst>
                <a:ext uri="{FF2B5EF4-FFF2-40B4-BE49-F238E27FC236}">
                  <a16:creationId xmlns:a16="http://schemas.microsoft.com/office/drawing/2014/main" id="{E687030A-36D0-4798-8EE0-6102B2CF675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295399" y="1942429"/>
              <a:ext cx="368505" cy="872932"/>
            </a:xfrm>
            <a:custGeom>
              <a:avLst/>
              <a:gdLst>
                <a:gd name="T0" fmla="*/ 72 w 489"/>
                <a:gd name="T1" fmla="*/ 0 h 1156"/>
                <a:gd name="T2" fmla="*/ 65 w 489"/>
                <a:gd name="T3" fmla="*/ 1 h 1156"/>
                <a:gd name="T4" fmla="*/ 44 w 489"/>
                <a:gd name="T5" fmla="*/ 6 h 1156"/>
                <a:gd name="T6" fmla="*/ 21 w 489"/>
                <a:gd name="T7" fmla="*/ 22 h 1156"/>
                <a:gd name="T8" fmla="*/ 6 w 489"/>
                <a:gd name="T9" fmla="*/ 45 h 1156"/>
                <a:gd name="T10" fmla="*/ 0 w 489"/>
                <a:gd name="T11" fmla="*/ 66 h 1156"/>
                <a:gd name="T12" fmla="*/ 0 w 489"/>
                <a:gd name="T13" fmla="*/ 1084 h 1156"/>
                <a:gd name="T14" fmla="*/ 0 w 489"/>
                <a:gd name="T15" fmla="*/ 1091 h 1156"/>
                <a:gd name="T16" fmla="*/ 6 w 489"/>
                <a:gd name="T17" fmla="*/ 1111 h 1156"/>
                <a:gd name="T18" fmla="*/ 21 w 489"/>
                <a:gd name="T19" fmla="*/ 1135 h 1156"/>
                <a:gd name="T20" fmla="*/ 44 w 489"/>
                <a:gd name="T21" fmla="*/ 1150 h 1156"/>
                <a:gd name="T22" fmla="*/ 65 w 489"/>
                <a:gd name="T23" fmla="*/ 1156 h 1156"/>
                <a:gd name="T24" fmla="*/ 416 w 489"/>
                <a:gd name="T25" fmla="*/ 1156 h 1156"/>
                <a:gd name="T26" fmla="*/ 425 w 489"/>
                <a:gd name="T27" fmla="*/ 1156 h 1156"/>
                <a:gd name="T28" fmla="*/ 445 w 489"/>
                <a:gd name="T29" fmla="*/ 1150 h 1156"/>
                <a:gd name="T30" fmla="*/ 468 w 489"/>
                <a:gd name="T31" fmla="*/ 1135 h 1156"/>
                <a:gd name="T32" fmla="*/ 483 w 489"/>
                <a:gd name="T33" fmla="*/ 1111 h 1156"/>
                <a:gd name="T34" fmla="*/ 489 w 489"/>
                <a:gd name="T35" fmla="*/ 1091 h 1156"/>
                <a:gd name="T36" fmla="*/ 489 w 489"/>
                <a:gd name="T37" fmla="*/ 73 h 1156"/>
                <a:gd name="T38" fmla="*/ 489 w 489"/>
                <a:gd name="T39" fmla="*/ 66 h 1156"/>
                <a:gd name="T40" fmla="*/ 483 w 489"/>
                <a:gd name="T41" fmla="*/ 45 h 1156"/>
                <a:gd name="T42" fmla="*/ 468 w 489"/>
                <a:gd name="T43" fmla="*/ 22 h 1156"/>
                <a:gd name="T44" fmla="*/ 445 w 489"/>
                <a:gd name="T45" fmla="*/ 6 h 1156"/>
                <a:gd name="T46" fmla="*/ 425 w 489"/>
                <a:gd name="T47" fmla="*/ 1 h 1156"/>
                <a:gd name="T48" fmla="*/ 416 w 489"/>
                <a:gd name="T49" fmla="*/ 0 h 1156"/>
                <a:gd name="T50" fmla="*/ 416 w 489"/>
                <a:gd name="T51" fmla="*/ 64 h 1156"/>
                <a:gd name="T52" fmla="*/ 420 w 489"/>
                <a:gd name="T53" fmla="*/ 65 h 1156"/>
                <a:gd name="T54" fmla="*/ 426 w 489"/>
                <a:gd name="T55" fmla="*/ 70 h 1156"/>
                <a:gd name="T56" fmla="*/ 426 w 489"/>
                <a:gd name="T57" fmla="*/ 141 h 1156"/>
                <a:gd name="T58" fmla="*/ 63 w 489"/>
                <a:gd name="T59" fmla="*/ 73 h 1156"/>
                <a:gd name="T60" fmla="*/ 63 w 489"/>
                <a:gd name="T61" fmla="*/ 70 h 1156"/>
                <a:gd name="T62" fmla="*/ 68 w 489"/>
                <a:gd name="T63" fmla="*/ 65 h 1156"/>
                <a:gd name="T64" fmla="*/ 72 w 489"/>
                <a:gd name="T65" fmla="*/ 64 h 1156"/>
                <a:gd name="T66" fmla="*/ 63 w 489"/>
                <a:gd name="T67" fmla="*/ 329 h 1156"/>
                <a:gd name="T68" fmla="*/ 422 w 489"/>
                <a:gd name="T69" fmla="*/ 371 h 1156"/>
                <a:gd name="T70" fmla="*/ 63 w 489"/>
                <a:gd name="T71" fmla="*/ 269 h 1156"/>
                <a:gd name="T72" fmla="*/ 422 w 489"/>
                <a:gd name="T73" fmla="*/ 227 h 1156"/>
                <a:gd name="T74" fmla="*/ 63 w 489"/>
                <a:gd name="T75" fmla="*/ 269 h 1156"/>
                <a:gd name="T76" fmla="*/ 72 w 489"/>
                <a:gd name="T77" fmla="*/ 1093 h 1156"/>
                <a:gd name="T78" fmla="*/ 68 w 489"/>
                <a:gd name="T79" fmla="*/ 1092 h 1156"/>
                <a:gd name="T80" fmla="*/ 63 w 489"/>
                <a:gd name="T81" fmla="*/ 1087 h 1156"/>
                <a:gd name="T82" fmla="*/ 63 w 489"/>
                <a:gd name="T83" fmla="*/ 1029 h 1156"/>
                <a:gd name="T84" fmla="*/ 426 w 489"/>
                <a:gd name="T85" fmla="*/ 1084 h 1156"/>
                <a:gd name="T86" fmla="*/ 426 w 489"/>
                <a:gd name="T87" fmla="*/ 1087 h 1156"/>
                <a:gd name="T88" fmla="*/ 420 w 489"/>
                <a:gd name="T89" fmla="*/ 1092 h 1156"/>
                <a:gd name="T90" fmla="*/ 416 w 489"/>
                <a:gd name="T91" fmla="*/ 1093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" h="1156">
                  <a:moveTo>
                    <a:pt x="416" y="0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7" y="3"/>
                  </a:lnTo>
                  <a:lnTo>
                    <a:pt x="44" y="6"/>
                  </a:lnTo>
                  <a:lnTo>
                    <a:pt x="32" y="13"/>
                  </a:lnTo>
                  <a:lnTo>
                    <a:pt x="21" y="22"/>
                  </a:lnTo>
                  <a:lnTo>
                    <a:pt x="12" y="33"/>
                  </a:lnTo>
                  <a:lnTo>
                    <a:pt x="6" y="45"/>
                  </a:lnTo>
                  <a:lnTo>
                    <a:pt x="1" y="59"/>
                  </a:lnTo>
                  <a:lnTo>
                    <a:pt x="0" y="66"/>
                  </a:lnTo>
                  <a:lnTo>
                    <a:pt x="0" y="73"/>
                  </a:lnTo>
                  <a:lnTo>
                    <a:pt x="0" y="1084"/>
                  </a:lnTo>
                  <a:lnTo>
                    <a:pt x="0" y="1084"/>
                  </a:lnTo>
                  <a:lnTo>
                    <a:pt x="0" y="1091"/>
                  </a:lnTo>
                  <a:lnTo>
                    <a:pt x="1" y="1098"/>
                  </a:lnTo>
                  <a:lnTo>
                    <a:pt x="6" y="1111"/>
                  </a:lnTo>
                  <a:lnTo>
                    <a:pt x="12" y="1125"/>
                  </a:lnTo>
                  <a:lnTo>
                    <a:pt x="21" y="1135"/>
                  </a:lnTo>
                  <a:lnTo>
                    <a:pt x="32" y="1144"/>
                  </a:lnTo>
                  <a:lnTo>
                    <a:pt x="44" y="1150"/>
                  </a:lnTo>
                  <a:lnTo>
                    <a:pt x="57" y="1155"/>
                  </a:lnTo>
                  <a:lnTo>
                    <a:pt x="65" y="1156"/>
                  </a:lnTo>
                  <a:lnTo>
                    <a:pt x="72" y="1156"/>
                  </a:lnTo>
                  <a:lnTo>
                    <a:pt x="416" y="1156"/>
                  </a:lnTo>
                  <a:lnTo>
                    <a:pt x="416" y="1156"/>
                  </a:lnTo>
                  <a:lnTo>
                    <a:pt x="425" y="1156"/>
                  </a:lnTo>
                  <a:lnTo>
                    <a:pt x="432" y="1155"/>
                  </a:lnTo>
                  <a:lnTo>
                    <a:pt x="445" y="1150"/>
                  </a:lnTo>
                  <a:lnTo>
                    <a:pt x="457" y="1144"/>
                  </a:lnTo>
                  <a:lnTo>
                    <a:pt x="468" y="1135"/>
                  </a:lnTo>
                  <a:lnTo>
                    <a:pt x="476" y="1125"/>
                  </a:lnTo>
                  <a:lnTo>
                    <a:pt x="483" y="1111"/>
                  </a:lnTo>
                  <a:lnTo>
                    <a:pt x="488" y="1098"/>
                  </a:lnTo>
                  <a:lnTo>
                    <a:pt x="489" y="1091"/>
                  </a:lnTo>
                  <a:lnTo>
                    <a:pt x="489" y="1084"/>
                  </a:lnTo>
                  <a:lnTo>
                    <a:pt x="489" y="73"/>
                  </a:lnTo>
                  <a:lnTo>
                    <a:pt x="489" y="73"/>
                  </a:lnTo>
                  <a:lnTo>
                    <a:pt x="489" y="66"/>
                  </a:lnTo>
                  <a:lnTo>
                    <a:pt x="488" y="59"/>
                  </a:lnTo>
                  <a:lnTo>
                    <a:pt x="483" y="45"/>
                  </a:lnTo>
                  <a:lnTo>
                    <a:pt x="476" y="33"/>
                  </a:lnTo>
                  <a:lnTo>
                    <a:pt x="468" y="22"/>
                  </a:lnTo>
                  <a:lnTo>
                    <a:pt x="457" y="13"/>
                  </a:lnTo>
                  <a:lnTo>
                    <a:pt x="445" y="6"/>
                  </a:lnTo>
                  <a:lnTo>
                    <a:pt x="432" y="3"/>
                  </a:lnTo>
                  <a:lnTo>
                    <a:pt x="425" y="1"/>
                  </a:lnTo>
                  <a:lnTo>
                    <a:pt x="416" y="0"/>
                  </a:lnTo>
                  <a:lnTo>
                    <a:pt x="416" y="0"/>
                  </a:lnTo>
                  <a:close/>
                  <a:moveTo>
                    <a:pt x="72" y="64"/>
                  </a:moveTo>
                  <a:lnTo>
                    <a:pt x="416" y="64"/>
                  </a:lnTo>
                  <a:lnTo>
                    <a:pt x="416" y="64"/>
                  </a:lnTo>
                  <a:lnTo>
                    <a:pt x="420" y="65"/>
                  </a:lnTo>
                  <a:lnTo>
                    <a:pt x="423" y="66"/>
                  </a:lnTo>
                  <a:lnTo>
                    <a:pt x="426" y="70"/>
                  </a:lnTo>
                  <a:lnTo>
                    <a:pt x="426" y="73"/>
                  </a:lnTo>
                  <a:lnTo>
                    <a:pt x="426" y="141"/>
                  </a:lnTo>
                  <a:lnTo>
                    <a:pt x="63" y="14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8" y="65"/>
                  </a:lnTo>
                  <a:lnTo>
                    <a:pt x="72" y="64"/>
                  </a:lnTo>
                  <a:lnTo>
                    <a:pt x="72" y="64"/>
                  </a:lnTo>
                  <a:close/>
                  <a:moveTo>
                    <a:pt x="63" y="371"/>
                  </a:moveTo>
                  <a:lnTo>
                    <a:pt x="63" y="329"/>
                  </a:lnTo>
                  <a:lnTo>
                    <a:pt x="422" y="329"/>
                  </a:lnTo>
                  <a:lnTo>
                    <a:pt x="422" y="371"/>
                  </a:lnTo>
                  <a:lnTo>
                    <a:pt x="63" y="371"/>
                  </a:lnTo>
                  <a:close/>
                  <a:moveTo>
                    <a:pt x="63" y="269"/>
                  </a:moveTo>
                  <a:lnTo>
                    <a:pt x="63" y="227"/>
                  </a:lnTo>
                  <a:lnTo>
                    <a:pt x="422" y="227"/>
                  </a:lnTo>
                  <a:lnTo>
                    <a:pt x="422" y="269"/>
                  </a:lnTo>
                  <a:lnTo>
                    <a:pt x="63" y="269"/>
                  </a:lnTo>
                  <a:close/>
                  <a:moveTo>
                    <a:pt x="416" y="1093"/>
                  </a:moveTo>
                  <a:lnTo>
                    <a:pt x="72" y="1093"/>
                  </a:lnTo>
                  <a:lnTo>
                    <a:pt x="72" y="1093"/>
                  </a:lnTo>
                  <a:lnTo>
                    <a:pt x="68" y="1092"/>
                  </a:lnTo>
                  <a:lnTo>
                    <a:pt x="66" y="1090"/>
                  </a:lnTo>
                  <a:lnTo>
                    <a:pt x="63" y="1087"/>
                  </a:lnTo>
                  <a:lnTo>
                    <a:pt x="63" y="1084"/>
                  </a:lnTo>
                  <a:lnTo>
                    <a:pt x="63" y="1029"/>
                  </a:lnTo>
                  <a:lnTo>
                    <a:pt x="426" y="1029"/>
                  </a:lnTo>
                  <a:lnTo>
                    <a:pt x="426" y="1084"/>
                  </a:lnTo>
                  <a:lnTo>
                    <a:pt x="426" y="1084"/>
                  </a:lnTo>
                  <a:lnTo>
                    <a:pt x="426" y="1087"/>
                  </a:lnTo>
                  <a:lnTo>
                    <a:pt x="423" y="1090"/>
                  </a:lnTo>
                  <a:lnTo>
                    <a:pt x="420" y="1092"/>
                  </a:lnTo>
                  <a:lnTo>
                    <a:pt x="416" y="1093"/>
                  </a:lnTo>
                  <a:lnTo>
                    <a:pt x="416" y="1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</p:grpSp>
      <p:grpSp>
        <p:nvGrpSpPr>
          <p:cNvPr id="72" name="Gruppieren 42">
            <a:extLst>
              <a:ext uri="{FF2B5EF4-FFF2-40B4-BE49-F238E27FC236}">
                <a16:creationId xmlns:a16="http://schemas.microsoft.com/office/drawing/2014/main" id="{20313F86-78A5-4862-96B5-844FB558B581}"/>
              </a:ext>
            </a:extLst>
          </p:cNvPr>
          <p:cNvGrpSpPr>
            <a:grpSpLocks noChangeAspect="1"/>
          </p:cNvGrpSpPr>
          <p:nvPr/>
        </p:nvGrpSpPr>
        <p:grpSpPr>
          <a:xfrm>
            <a:off x="1042357" y="2442807"/>
            <a:ext cx="822693" cy="919860"/>
            <a:chOff x="6515101" y="4933950"/>
            <a:chExt cx="403225" cy="450850"/>
          </a:xfrm>
          <a:solidFill>
            <a:srgbClr val="FFFFFF"/>
          </a:solidFill>
        </p:grpSpPr>
        <p:sp>
          <p:nvSpPr>
            <p:cNvPr id="73" name="Freeform 337">
              <a:extLst>
                <a:ext uri="{FF2B5EF4-FFF2-40B4-BE49-F238E27FC236}">
                  <a16:creationId xmlns:a16="http://schemas.microsoft.com/office/drawing/2014/main" id="{7F172439-BE29-4634-A590-10AFF8E7F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588" y="5237163"/>
              <a:ext cx="58738" cy="57150"/>
            </a:xfrm>
            <a:custGeom>
              <a:avLst/>
              <a:gdLst>
                <a:gd name="T0" fmla="*/ 72 w 145"/>
                <a:gd name="T1" fmla="*/ 0 h 145"/>
                <a:gd name="T2" fmla="*/ 72 w 145"/>
                <a:gd name="T3" fmla="*/ 0 h 145"/>
                <a:gd name="T4" fmla="*/ 65 w 145"/>
                <a:gd name="T5" fmla="*/ 0 h 145"/>
                <a:gd name="T6" fmla="*/ 58 w 145"/>
                <a:gd name="T7" fmla="*/ 1 h 145"/>
                <a:gd name="T8" fmla="*/ 45 w 145"/>
                <a:gd name="T9" fmla="*/ 6 h 145"/>
                <a:gd name="T10" fmla="*/ 31 w 145"/>
                <a:gd name="T11" fmla="*/ 12 h 145"/>
                <a:gd name="T12" fmla="*/ 21 w 145"/>
                <a:gd name="T13" fmla="*/ 21 h 145"/>
                <a:gd name="T14" fmla="*/ 12 w 145"/>
                <a:gd name="T15" fmla="*/ 32 h 145"/>
                <a:gd name="T16" fmla="*/ 5 w 145"/>
                <a:gd name="T17" fmla="*/ 44 h 145"/>
                <a:gd name="T18" fmla="*/ 1 w 145"/>
                <a:gd name="T19" fmla="*/ 57 h 145"/>
                <a:gd name="T20" fmla="*/ 0 w 145"/>
                <a:gd name="T21" fmla="*/ 65 h 145"/>
                <a:gd name="T22" fmla="*/ 0 w 145"/>
                <a:gd name="T23" fmla="*/ 72 h 145"/>
                <a:gd name="T24" fmla="*/ 0 w 145"/>
                <a:gd name="T25" fmla="*/ 72 h 145"/>
                <a:gd name="T26" fmla="*/ 0 w 145"/>
                <a:gd name="T27" fmla="*/ 80 h 145"/>
                <a:gd name="T28" fmla="*/ 1 w 145"/>
                <a:gd name="T29" fmla="*/ 87 h 145"/>
                <a:gd name="T30" fmla="*/ 5 w 145"/>
                <a:gd name="T31" fmla="*/ 101 h 145"/>
                <a:gd name="T32" fmla="*/ 12 w 145"/>
                <a:gd name="T33" fmla="*/ 113 h 145"/>
                <a:gd name="T34" fmla="*/ 21 w 145"/>
                <a:gd name="T35" fmla="*/ 123 h 145"/>
                <a:gd name="T36" fmla="*/ 31 w 145"/>
                <a:gd name="T37" fmla="*/ 133 h 145"/>
                <a:gd name="T38" fmla="*/ 45 w 145"/>
                <a:gd name="T39" fmla="*/ 139 h 145"/>
                <a:gd name="T40" fmla="*/ 58 w 145"/>
                <a:gd name="T41" fmla="*/ 144 h 145"/>
                <a:gd name="T42" fmla="*/ 65 w 145"/>
                <a:gd name="T43" fmla="*/ 145 h 145"/>
                <a:gd name="T44" fmla="*/ 72 w 145"/>
                <a:gd name="T45" fmla="*/ 145 h 145"/>
                <a:gd name="T46" fmla="*/ 72 w 145"/>
                <a:gd name="T47" fmla="*/ 145 h 145"/>
                <a:gd name="T48" fmla="*/ 79 w 145"/>
                <a:gd name="T49" fmla="*/ 145 h 145"/>
                <a:gd name="T50" fmla="*/ 87 w 145"/>
                <a:gd name="T51" fmla="*/ 144 h 145"/>
                <a:gd name="T52" fmla="*/ 101 w 145"/>
                <a:gd name="T53" fmla="*/ 139 h 145"/>
                <a:gd name="T54" fmla="*/ 113 w 145"/>
                <a:gd name="T55" fmla="*/ 133 h 145"/>
                <a:gd name="T56" fmla="*/ 124 w 145"/>
                <a:gd name="T57" fmla="*/ 123 h 145"/>
                <a:gd name="T58" fmla="*/ 132 w 145"/>
                <a:gd name="T59" fmla="*/ 113 h 145"/>
                <a:gd name="T60" fmla="*/ 139 w 145"/>
                <a:gd name="T61" fmla="*/ 101 h 145"/>
                <a:gd name="T62" fmla="*/ 143 w 145"/>
                <a:gd name="T63" fmla="*/ 87 h 145"/>
                <a:gd name="T64" fmla="*/ 144 w 145"/>
                <a:gd name="T65" fmla="*/ 80 h 145"/>
                <a:gd name="T66" fmla="*/ 145 w 145"/>
                <a:gd name="T67" fmla="*/ 72 h 145"/>
                <a:gd name="T68" fmla="*/ 145 w 145"/>
                <a:gd name="T69" fmla="*/ 72 h 145"/>
                <a:gd name="T70" fmla="*/ 144 w 145"/>
                <a:gd name="T71" fmla="*/ 65 h 145"/>
                <a:gd name="T72" fmla="*/ 143 w 145"/>
                <a:gd name="T73" fmla="*/ 57 h 145"/>
                <a:gd name="T74" fmla="*/ 139 w 145"/>
                <a:gd name="T75" fmla="*/ 44 h 145"/>
                <a:gd name="T76" fmla="*/ 132 w 145"/>
                <a:gd name="T77" fmla="*/ 32 h 145"/>
                <a:gd name="T78" fmla="*/ 124 w 145"/>
                <a:gd name="T79" fmla="*/ 21 h 145"/>
                <a:gd name="T80" fmla="*/ 113 w 145"/>
                <a:gd name="T81" fmla="*/ 12 h 145"/>
                <a:gd name="T82" fmla="*/ 101 w 145"/>
                <a:gd name="T83" fmla="*/ 6 h 145"/>
                <a:gd name="T84" fmla="*/ 87 w 145"/>
                <a:gd name="T85" fmla="*/ 1 h 145"/>
                <a:gd name="T86" fmla="*/ 79 w 145"/>
                <a:gd name="T87" fmla="*/ 0 h 145"/>
                <a:gd name="T88" fmla="*/ 72 w 145"/>
                <a:gd name="T89" fmla="*/ 0 h 145"/>
                <a:gd name="T90" fmla="*/ 72 w 145"/>
                <a:gd name="T91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5" h="145">
                  <a:moveTo>
                    <a:pt x="72" y="0"/>
                  </a:moveTo>
                  <a:lnTo>
                    <a:pt x="72" y="0"/>
                  </a:lnTo>
                  <a:lnTo>
                    <a:pt x="65" y="0"/>
                  </a:lnTo>
                  <a:lnTo>
                    <a:pt x="58" y="1"/>
                  </a:lnTo>
                  <a:lnTo>
                    <a:pt x="45" y="6"/>
                  </a:lnTo>
                  <a:lnTo>
                    <a:pt x="31" y="12"/>
                  </a:lnTo>
                  <a:lnTo>
                    <a:pt x="21" y="21"/>
                  </a:lnTo>
                  <a:lnTo>
                    <a:pt x="12" y="32"/>
                  </a:lnTo>
                  <a:lnTo>
                    <a:pt x="5" y="44"/>
                  </a:lnTo>
                  <a:lnTo>
                    <a:pt x="1" y="57"/>
                  </a:lnTo>
                  <a:lnTo>
                    <a:pt x="0" y="65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80"/>
                  </a:lnTo>
                  <a:lnTo>
                    <a:pt x="1" y="87"/>
                  </a:lnTo>
                  <a:lnTo>
                    <a:pt x="5" y="101"/>
                  </a:lnTo>
                  <a:lnTo>
                    <a:pt x="12" y="113"/>
                  </a:lnTo>
                  <a:lnTo>
                    <a:pt x="21" y="123"/>
                  </a:lnTo>
                  <a:lnTo>
                    <a:pt x="31" y="133"/>
                  </a:lnTo>
                  <a:lnTo>
                    <a:pt x="45" y="139"/>
                  </a:lnTo>
                  <a:lnTo>
                    <a:pt x="58" y="144"/>
                  </a:lnTo>
                  <a:lnTo>
                    <a:pt x="65" y="145"/>
                  </a:lnTo>
                  <a:lnTo>
                    <a:pt x="72" y="145"/>
                  </a:lnTo>
                  <a:lnTo>
                    <a:pt x="72" y="145"/>
                  </a:lnTo>
                  <a:lnTo>
                    <a:pt x="79" y="145"/>
                  </a:lnTo>
                  <a:lnTo>
                    <a:pt x="87" y="144"/>
                  </a:lnTo>
                  <a:lnTo>
                    <a:pt x="101" y="139"/>
                  </a:lnTo>
                  <a:lnTo>
                    <a:pt x="113" y="133"/>
                  </a:lnTo>
                  <a:lnTo>
                    <a:pt x="124" y="123"/>
                  </a:lnTo>
                  <a:lnTo>
                    <a:pt x="132" y="113"/>
                  </a:lnTo>
                  <a:lnTo>
                    <a:pt x="139" y="101"/>
                  </a:lnTo>
                  <a:lnTo>
                    <a:pt x="143" y="87"/>
                  </a:lnTo>
                  <a:lnTo>
                    <a:pt x="144" y="80"/>
                  </a:lnTo>
                  <a:lnTo>
                    <a:pt x="145" y="72"/>
                  </a:lnTo>
                  <a:lnTo>
                    <a:pt x="145" y="72"/>
                  </a:lnTo>
                  <a:lnTo>
                    <a:pt x="144" y="65"/>
                  </a:lnTo>
                  <a:lnTo>
                    <a:pt x="143" y="57"/>
                  </a:lnTo>
                  <a:lnTo>
                    <a:pt x="139" y="44"/>
                  </a:lnTo>
                  <a:lnTo>
                    <a:pt x="132" y="32"/>
                  </a:lnTo>
                  <a:lnTo>
                    <a:pt x="124" y="21"/>
                  </a:lnTo>
                  <a:lnTo>
                    <a:pt x="113" y="12"/>
                  </a:lnTo>
                  <a:lnTo>
                    <a:pt x="101" y="6"/>
                  </a:lnTo>
                  <a:lnTo>
                    <a:pt x="87" y="1"/>
                  </a:lnTo>
                  <a:lnTo>
                    <a:pt x="79" y="0"/>
                  </a:lnTo>
                  <a:lnTo>
                    <a:pt x="72" y="0"/>
                  </a:ln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74" name="Freeform 338">
              <a:extLst>
                <a:ext uri="{FF2B5EF4-FFF2-40B4-BE49-F238E27FC236}">
                  <a16:creationId xmlns:a16="http://schemas.microsoft.com/office/drawing/2014/main" id="{1F49DEA2-2064-4EB4-A9BE-1E65DEB10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5101" y="5203825"/>
              <a:ext cx="58738" cy="57150"/>
            </a:xfrm>
            <a:custGeom>
              <a:avLst/>
              <a:gdLst>
                <a:gd name="T0" fmla="*/ 73 w 145"/>
                <a:gd name="T1" fmla="*/ 0 h 144"/>
                <a:gd name="T2" fmla="*/ 73 w 145"/>
                <a:gd name="T3" fmla="*/ 0 h 144"/>
                <a:gd name="T4" fmla="*/ 64 w 145"/>
                <a:gd name="T5" fmla="*/ 0 h 144"/>
                <a:gd name="T6" fmla="*/ 57 w 145"/>
                <a:gd name="T7" fmla="*/ 1 h 144"/>
                <a:gd name="T8" fmla="*/ 44 w 145"/>
                <a:gd name="T9" fmla="*/ 5 h 144"/>
                <a:gd name="T10" fmla="*/ 32 w 145"/>
                <a:gd name="T11" fmla="*/ 12 h 144"/>
                <a:gd name="T12" fmla="*/ 21 w 145"/>
                <a:gd name="T13" fmla="*/ 20 h 144"/>
                <a:gd name="T14" fmla="*/ 12 w 145"/>
                <a:gd name="T15" fmla="*/ 31 h 144"/>
                <a:gd name="T16" fmla="*/ 6 w 145"/>
                <a:gd name="T17" fmla="*/ 44 h 144"/>
                <a:gd name="T18" fmla="*/ 1 w 145"/>
                <a:gd name="T19" fmla="*/ 58 h 144"/>
                <a:gd name="T20" fmla="*/ 0 w 145"/>
                <a:gd name="T21" fmla="*/ 65 h 144"/>
                <a:gd name="T22" fmla="*/ 0 w 145"/>
                <a:gd name="T23" fmla="*/ 72 h 144"/>
                <a:gd name="T24" fmla="*/ 0 w 145"/>
                <a:gd name="T25" fmla="*/ 72 h 144"/>
                <a:gd name="T26" fmla="*/ 0 w 145"/>
                <a:gd name="T27" fmla="*/ 79 h 144"/>
                <a:gd name="T28" fmla="*/ 1 w 145"/>
                <a:gd name="T29" fmla="*/ 86 h 144"/>
                <a:gd name="T30" fmla="*/ 6 w 145"/>
                <a:gd name="T31" fmla="*/ 101 h 144"/>
                <a:gd name="T32" fmla="*/ 12 w 145"/>
                <a:gd name="T33" fmla="*/ 113 h 144"/>
                <a:gd name="T34" fmla="*/ 21 w 145"/>
                <a:gd name="T35" fmla="*/ 124 h 144"/>
                <a:gd name="T36" fmla="*/ 32 w 145"/>
                <a:gd name="T37" fmla="*/ 132 h 144"/>
                <a:gd name="T38" fmla="*/ 44 w 145"/>
                <a:gd name="T39" fmla="*/ 139 h 144"/>
                <a:gd name="T40" fmla="*/ 57 w 145"/>
                <a:gd name="T41" fmla="*/ 143 h 144"/>
                <a:gd name="T42" fmla="*/ 64 w 145"/>
                <a:gd name="T43" fmla="*/ 144 h 144"/>
                <a:gd name="T44" fmla="*/ 73 w 145"/>
                <a:gd name="T45" fmla="*/ 144 h 144"/>
                <a:gd name="T46" fmla="*/ 73 w 145"/>
                <a:gd name="T47" fmla="*/ 144 h 144"/>
                <a:gd name="T48" fmla="*/ 80 w 145"/>
                <a:gd name="T49" fmla="*/ 144 h 144"/>
                <a:gd name="T50" fmla="*/ 87 w 145"/>
                <a:gd name="T51" fmla="*/ 143 h 144"/>
                <a:gd name="T52" fmla="*/ 100 w 145"/>
                <a:gd name="T53" fmla="*/ 139 h 144"/>
                <a:gd name="T54" fmla="*/ 112 w 145"/>
                <a:gd name="T55" fmla="*/ 132 h 144"/>
                <a:gd name="T56" fmla="*/ 123 w 145"/>
                <a:gd name="T57" fmla="*/ 124 h 144"/>
                <a:gd name="T58" fmla="*/ 133 w 145"/>
                <a:gd name="T59" fmla="*/ 113 h 144"/>
                <a:gd name="T60" fmla="*/ 139 w 145"/>
                <a:gd name="T61" fmla="*/ 101 h 144"/>
                <a:gd name="T62" fmla="*/ 144 w 145"/>
                <a:gd name="T63" fmla="*/ 86 h 144"/>
                <a:gd name="T64" fmla="*/ 145 w 145"/>
                <a:gd name="T65" fmla="*/ 79 h 144"/>
                <a:gd name="T66" fmla="*/ 145 w 145"/>
                <a:gd name="T67" fmla="*/ 72 h 144"/>
                <a:gd name="T68" fmla="*/ 145 w 145"/>
                <a:gd name="T69" fmla="*/ 72 h 144"/>
                <a:gd name="T70" fmla="*/ 145 w 145"/>
                <a:gd name="T71" fmla="*/ 65 h 144"/>
                <a:gd name="T72" fmla="*/ 144 w 145"/>
                <a:gd name="T73" fmla="*/ 58 h 144"/>
                <a:gd name="T74" fmla="*/ 139 w 145"/>
                <a:gd name="T75" fmla="*/ 44 h 144"/>
                <a:gd name="T76" fmla="*/ 133 w 145"/>
                <a:gd name="T77" fmla="*/ 31 h 144"/>
                <a:gd name="T78" fmla="*/ 123 w 145"/>
                <a:gd name="T79" fmla="*/ 20 h 144"/>
                <a:gd name="T80" fmla="*/ 112 w 145"/>
                <a:gd name="T81" fmla="*/ 12 h 144"/>
                <a:gd name="T82" fmla="*/ 100 w 145"/>
                <a:gd name="T83" fmla="*/ 5 h 144"/>
                <a:gd name="T84" fmla="*/ 87 w 145"/>
                <a:gd name="T85" fmla="*/ 1 h 144"/>
                <a:gd name="T86" fmla="*/ 80 w 145"/>
                <a:gd name="T87" fmla="*/ 0 h 144"/>
                <a:gd name="T88" fmla="*/ 73 w 145"/>
                <a:gd name="T89" fmla="*/ 0 h 144"/>
                <a:gd name="T90" fmla="*/ 73 w 145"/>
                <a:gd name="T9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5" h="144">
                  <a:moveTo>
                    <a:pt x="73" y="0"/>
                  </a:moveTo>
                  <a:lnTo>
                    <a:pt x="73" y="0"/>
                  </a:lnTo>
                  <a:lnTo>
                    <a:pt x="64" y="0"/>
                  </a:lnTo>
                  <a:lnTo>
                    <a:pt x="57" y="1"/>
                  </a:lnTo>
                  <a:lnTo>
                    <a:pt x="44" y="5"/>
                  </a:lnTo>
                  <a:lnTo>
                    <a:pt x="32" y="12"/>
                  </a:lnTo>
                  <a:lnTo>
                    <a:pt x="21" y="20"/>
                  </a:lnTo>
                  <a:lnTo>
                    <a:pt x="12" y="31"/>
                  </a:lnTo>
                  <a:lnTo>
                    <a:pt x="6" y="44"/>
                  </a:lnTo>
                  <a:lnTo>
                    <a:pt x="1" y="58"/>
                  </a:lnTo>
                  <a:lnTo>
                    <a:pt x="0" y="65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9"/>
                  </a:lnTo>
                  <a:lnTo>
                    <a:pt x="1" y="86"/>
                  </a:lnTo>
                  <a:lnTo>
                    <a:pt x="6" y="101"/>
                  </a:lnTo>
                  <a:lnTo>
                    <a:pt x="12" y="113"/>
                  </a:lnTo>
                  <a:lnTo>
                    <a:pt x="21" y="124"/>
                  </a:lnTo>
                  <a:lnTo>
                    <a:pt x="32" y="132"/>
                  </a:lnTo>
                  <a:lnTo>
                    <a:pt x="44" y="139"/>
                  </a:lnTo>
                  <a:lnTo>
                    <a:pt x="57" y="143"/>
                  </a:lnTo>
                  <a:lnTo>
                    <a:pt x="64" y="144"/>
                  </a:lnTo>
                  <a:lnTo>
                    <a:pt x="73" y="144"/>
                  </a:lnTo>
                  <a:lnTo>
                    <a:pt x="73" y="144"/>
                  </a:lnTo>
                  <a:lnTo>
                    <a:pt x="80" y="144"/>
                  </a:lnTo>
                  <a:lnTo>
                    <a:pt x="87" y="143"/>
                  </a:lnTo>
                  <a:lnTo>
                    <a:pt x="100" y="139"/>
                  </a:lnTo>
                  <a:lnTo>
                    <a:pt x="112" y="132"/>
                  </a:lnTo>
                  <a:lnTo>
                    <a:pt x="123" y="124"/>
                  </a:lnTo>
                  <a:lnTo>
                    <a:pt x="133" y="113"/>
                  </a:lnTo>
                  <a:lnTo>
                    <a:pt x="139" y="101"/>
                  </a:lnTo>
                  <a:lnTo>
                    <a:pt x="144" y="86"/>
                  </a:lnTo>
                  <a:lnTo>
                    <a:pt x="145" y="79"/>
                  </a:lnTo>
                  <a:lnTo>
                    <a:pt x="145" y="72"/>
                  </a:lnTo>
                  <a:lnTo>
                    <a:pt x="145" y="72"/>
                  </a:lnTo>
                  <a:lnTo>
                    <a:pt x="145" y="65"/>
                  </a:lnTo>
                  <a:lnTo>
                    <a:pt x="144" y="58"/>
                  </a:lnTo>
                  <a:lnTo>
                    <a:pt x="139" y="44"/>
                  </a:lnTo>
                  <a:lnTo>
                    <a:pt x="133" y="31"/>
                  </a:lnTo>
                  <a:lnTo>
                    <a:pt x="123" y="20"/>
                  </a:lnTo>
                  <a:lnTo>
                    <a:pt x="112" y="12"/>
                  </a:lnTo>
                  <a:lnTo>
                    <a:pt x="100" y="5"/>
                  </a:lnTo>
                  <a:lnTo>
                    <a:pt x="87" y="1"/>
                  </a:lnTo>
                  <a:lnTo>
                    <a:pt x="80" y="0"/>
                  </a:lnTo>
                  <a:lnTo>
                    <a:pt x="73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75" name="Freeform 339">
              <a:extLst>
                <a:ext uri="{FF2B5EF4-FFF2-40B4-BE49-F238E27FC236}">
                  <a16:creationId xmlns:a16="http://schemas.microsoft.com/office/drawing/2014/main" id="{9E563E16-DA0C-4530-9501-24F16B3F5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9551" y="4937125"/>
              <a:ext cx="58738" cy="58737"/>
            </a:xfrm>
            <a:custGeom>
              <a:avLst/>
              <a:gdLst>
                <a:gd name="T0" fmla="*/ 72 w 145"/>
                <a:gd name="T1" fmla="*/ 145 h 145"/>
                <a:gd name="T2" fmla="*/ 72 w 145"/>
                <a:gd name="T3" fmla="*/ 145 h 145"/>
                <a:gd name="T4" fmla="*/ 79 w 145"/>
                <a:gd name="T5" fmla="*/ 145 h 145"/>
                <a:gd name="T6" fmla="*/ 87 w 145"/>
                <a:gd name="T7" fmla="*/ 144 h 145"/>
                <a:gd name="T8" fmla="*/ 101 w 145"/>
                <a:gd name="T9" fmla="*/ 139 h 145"/>
                <a:gd name="T10" fmla="*/ 113 w 145"/>
                <a:gd name="T11" fmla="*/ 133 h 145"/>
                <a:gd name="T12" fmla="*/ 124 w 145"/>
                <a:gd name="T13" fmla="*/ 124 h 145"/>
                <a:gd name="T14" fmla="*/ 132 w 145"/>
                <a:gd name="T15" fmla="*/ 113 h 145"/>
                <a:gd name="T16" fmla="*/ 139 w 145"/>
                <a:gd name="T17" fmla="*/ 101 h 145"/>
                <a:gd name="T18" fmla="*/ 143 w 145"/>
                <a:gd name="T19" fmla="*/ 88 h 145"/>
                <a:gd name="T20" fmla="*/ 144 w 145"/>
                <a:gd name="T21" fmla="*/ 80 h 145"/>
                <a:gd name="T22" fmla="*/ 145 w 145"/>
                <a:gd name="T23" fmla="*/ 73 h 145"/>
                <a:gd name="T24" fmla="*/ 145 w 145"/>
                <a:gd name="T25" fmla="*/ 73 h 145"/>
                <a:gd name="T26" fmla="*/ 144 w 145"/>
                <a:gd name="T27" fmla="*/ 65 h 145"/>
                <a:gd name="T28" fmla="*/ 143 w 145"/>
                <a:gd name="T29" fmla="*/ 58 h 145"/>
                <a:gd name="T30" fmla="*/ 139 w 145"/>
                <a:gd name="T31" fmla="*/ 44 h 145"/>
                <a:gd name="T32" fmla="*/ 132 w 145"/>
                <a:gd name="T33" fmla="*/ 32 h 145"/>
                <a:gd name="T34" fmla="*/ 124 w 145"/>
                <a:gd name="T35" fmla="*/ 22 h 145"/>
                <a:gd name="T36" fmla="*/ 113 w 145"/>
                <a:gd name="T37" fmla="*/ 13 h 145"/>
                <a:gd name="T38" fmla="*/ 101 w 145"/>
                <a:gd name="T39" fmla="*/ 6 h 145"/>
                <a:gd name="T40" fmla="*/ 87 w 145"/>
                <a:gd name="T41" fmla="*/ 1 h 145"/>
                <a:gd name="T42" fmla="*/ 79 w 145"/>
                <a:gd name="T43" fmla="*/ 1 h 145"/>
                <a:gd name="T44" fmla="*/ 72 w 145"/>
                <a:gd name="T45" fmla="*/ 0 h 145"/>
                <a:gd name="T46" fmla="*/ 72 w 145"/>
                <a:gd name="T47" fmla="*/ 0 h 145"/>
                <a:gd name="T48" fmla="*/ 65 w 145"/>
                <a:gd name="T49" fmla="*/ 1 h 145"/>
                <a:gd name="T50" fmla="*/ 58 w 145"/>
                <a:gd name="T51" fmla="*/ 1 h 145"/>
                <a:gd name="T52" fmla="*/ 45 w 145"/>
                <a:gd name="T53" fmla="*/ 6 h 145"/>
                <a:gd name="T54" fmla="*/ 31 w 145"/>
                <a:gd name="T55" fmla="*/ 13 h 145"/>
                <a:gd name="T56" fmla="*/ 22 w 145"/>
                <a:gd name="T57" fmla="*/ 22 h 145"/>
                <a:gd name="T58" fmla="*/ 12 w 145"/>
                <a:gd name="T59" fmla="*/ 32 h 145"/>
                <a:gd name="T60" fmla="*/ 6 w 145"/>
                <a:gd name="T61" fmla="*/ 44 h 145"/>
                <a:gd name="T62" fmla="*/ 1 w 145"/>
                <a:gd name="T63" fmla="*/ 58 h 145"/>
                <a:gd name="T64" fmla="*/ 0 w 145"/>
                <a:gd name="T65" fmla="*/ 65 h 145"/>
                <a:gd name="T66" fmla="*/ 0 w 145"/>
                <a:gd name="T67" fmla="*/ 73 h 145"/>
                <a:gd name="T68" fmla="*/ 0 w 145"/>
                <a:gd name="T69" fmla="*/ 73 h 145"/>
                <a:gd name="T70" fmla="*/ 0 w 145"/>
                <a:gd name="T71" fmla="*/ 80 h 145"/>
                <a:gd name="T72" fmla="*/ 1 w 145"/>
                <a:gd name="T73" fmla="*/ 88 h 145"/>
                <a:gd name="T74" fmla="*/ 6 w 145"/>
                <a:gd name="T75" fmla="*/ 101 h 145"/>
                <a:gd name="T76" fmla="*/ 12 w 145"/>
                <a:gd name="T77" fmla="*/ 113 h 145"/>
                <a:gd name="T78" fmla="*/ 22 w 145"/>
                <a:gd name="T79" fmla="*/ 124 h 145"/>
                <a:gd name="T80" fmla="*/ 31 w 145"/>
                <a:gd name="T81" fmla="*/ 133 h 145"/>
                <a:gd name="T82" fmla="*/ 45 w 145"/>
                <a:gd name="T83" fmla="*/ 139 h 145"/>
                <a:gd name="T84" fmla="*/ 58 w 145"/>
                <a:gd name="T85" fmla="*/ 144 h 145"/>
                <a:gd name="T86" fmla="*/ 65 w 145"/>
                <a:gd name="T87" fmla="*/ 145 h 145"/>
                <a:gd name="T88" fmla="*/ 72 w 145"/>
                <a:gd name="T89" fmla="*/ 145 h 145"/>
                <a:gd name="T90" fmla="*/ 72 w 145"/>
                <a:gd name="T91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5" h="145">
                  <a:moveTo>
                    <a:pt x="72" y="145"/>
                  </a:moveTo>
                  <a:lnTo>
                    <a:pt x="72" y="145"/>
                  </a:lnTo>
                  <a:lnTo>
                    <a:pt x="79" y="145"/>
                  </a:lnTo>
                  <a:lnTo>
                    <a:pt x="87" y="144"/>
                  </a:lnTo>
                  <a:lnTo>
                    <a:pt x="101" y="139"/>
                  </a:lnTo>
                  <a:lnTo>
                    <a:pt x="113" y="133"/>
                  </a:lnTo>
                  <a:lnTo>
                    <a:pt x="124" y="124"/>
                  </a:lnTo>
                  <a:lnTo>
                    <a:pt x="132" y="113"/>
                  </a:lnTo>
                  <a:lnTo>
                    <a:pt x="139" y="101"/>
                  </a:lnTo>
                  <a:lnTo>
                    <a:pt x="143" y="88"/>
                  </a:lnTo>
                  <a:lnTo>
                    <a:pt x="144" y="80"/>
                  </a:lnTo>
                  <a:lnTo>
                    <a:pt x="145" y="73"/>
                  </a:lnTo>
                  <a:lnTo>
                    <a:pt x="145" y="73"/>
                  </a:lnTo>
                  <a:lnTo>
                    <a:pt x="144" y="65"/>
                  </a:lnTo>
                  <a:lnTo>
                    <a:pt x="143" y="58"/>
                  </a:lnTo>
                  <a:lnTo>
                    <a:pt x="139" y="44"/>
                  </a:lnTo>
                  <a:lnTo>
                    <a:pt x="132" y="32"/>
                  </a:lnTo>
                  <a:lnTo>
                    <a:pt x="124" y="22"/>
                  </a:lnTo>
                  <a:lnTo>
                    <a:pt x="113" y="13"/>
                  </a:lnTo>
                  <a:lnTo>
                    <a:pt x="101" y="6"/>
                  </a:lnTo>
                  <a:lnTo>
                    <a:pt x="87" y="1"/>
                  </a:lnTo>
                  <a:lnTo>
                    <a:pt x="79" y="1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8" y="1"/>
                  </a:lnTo>
                  <a:lnTo>
                    <a:pt x="45" y="6"/>
                  </a:lnTo>
                  <a:lnTo>
                    <a:pt x="31" y="13"/>
                  </a:lnTo>
                  <a:lnTo>
                    <a:pt x="22" y="22"/>
                  </a:lnTo>
                  <a:lnTo>
                    <a:pt x="12" y="32"/>
                  </a:lnTo>
                  <a:lnTo>
                    <a:pt x="6" y="44"/>
                  </a:lnTo>
                  <a:lnTo>
                    <a:pt x="1" y="58"/>
                  </a:lnTo>
                  <a:lnTo>
                    <a:pt x="0" y="65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80"/>
                  </a:lnTo>
                  <a:lnTo>
                    <a:pt x="1" y="88"/>
                  </a:lnTo>
                  <a:lnTo>
                    <a:pt x="6" y="101"/>
                  </a:lnTo>
                  <a:lnTo>
                    <a:pt x="12" y="113"/>
                  </a:lnTo>
                  <a:lnTo>
                    <a:pt x="22" y="124"/>
                  </a:lnTo>
                  <a:lnTo>
                    <a:pt x="31" y="133"/>
                  </a:lnTo>
                  <a:lnTo>
                    <a:pt x="45" y="139"/>
                  </a:lnTo>
                  <a:lnTo>
                    <a:pt x="58" y="144"/>
                  </a:lnTo>
                  <a:lnTo>
                    <a:pt x="65" y="145"/>
                  </a:lnTo>
                  <a:lnTo>
                    <a:pt x="72" y="145"/>
                  </a:lnTo>
                  <a:lnTo>
                    <a:pt x="72" y="1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76" name="Freeform 340">
              <a:extLst>
                <a:ext uri="{FF2B5EF4-FFF2-40B4-BE49-F238E27FC236}">
                  <a16:creationId xmlns:a16="http://schemas.microsoft.com/office/drawing/2014/main" id="{2D95974C-D517-4D75-A407-E7BCF3CA6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2413" y="4999038"/>
              <a:ext cx="30163" cy="41275"/>
            </a:xfrm>
            <a:custGeom>
              <a:avLst/>
              <a:gdLst>
                <a:gd name="T0" fmla="*/ 74 w 77"/>
                <a:gd name="T1" fmla="*/ 65 h 102"/>
                <a:gd name="T2" fmla="*/ 47 w 77"/>
                <a:gd name="T3" fmla="*/ 13 h 102"/>
                <a:gd name="T4" fmla="*/ 47 w 77"/>
                <a:gd name="T5" fmla="*/ 13 h 102"/>
                <a:gd name="T6" fmla="*/ 43 w 77"/>
                <a:gd name="T7" fmla="*/ 8 h 102"/>
                <a:gd name="T8" fmla="*/ 39 w 77"/>
                <a:gd name="T9" fmla="*/ 5 h 102"/>
                <a:gd name="T10" fmla="*/ 36 w 77"/>
                <a:gd name="T11" fmla="*/ 2 h 102"/>
                <a:gd name="T12" fmla="*/ 31 w 77"/>
                <a:gd name="T13" fmla="*/ 1 h 102"/>
                <a:gd name="T14" fmla="*/ 26 w 77"/>
                <a:gd name="T15" fmla="*/ 0 h 102"/>
                <a:gd name="T16" fmla="*/ 21 w 77"/>
                <a:gd name="T17" fmla="*/ 0 h 102"/>
                <a:gd name="T18" fmla="*/ 18 w 77"/>
                <a:gd name="T19" fmla="*/ 1 h 102"/>
                <a:gd name="T20" fmla="*/ 13 w 77"/>
                <a:gd name="T21" fmla="*/ 2 h 102"/>
                <a:gd name="T22" fmla="*/ 13 w 77"/>
                <a:gd name="T23" fmla="*/ 2 h 102"/>
                <a:gd name="T24" fmla="*/ 8 w 77"/>
                <a:gd name="T25" fmla="*/ 6 h 102"/>
                <a:gd name="T26" fmla="*/ 5 w 77"/>
                <a:gd name="T27" fmla="*/ 8 h 102"/>
                <a:gd name="T28" fmla="*/ 2 w 77"/>
                <a:gd name="T29" fmla="*/ 13 h 102"/>
                <a:gd name="T30" fmla="*/ 1 w 77"/>
                <a:gd name="T31" fmla="*/ 17 h 102"/>
                <a:gd name="T32" fmla="*/ 0 w 77"/>
                <a:gd name="T33" fmla="*/ 22 h 102"/>
                <a:gd name="T34" fmla="*/ 0 w 77"/>
                <a:gd name="T35" fmla="*/ 26 h 102"/>
                <a:gd name="T36" fmla="*/ 1 w 77"/>
                <a:gd name="T37" fmla="*/ 31 h 102"/>
                <a:gd name="T38" fmla="*/ 2 w 77"/>
                <a:gd name="T39" fmla="*/ 36 h 102"/>
                <a:gd name="T40" fmla="*/ 31 w 77"/>
                <a:gd name="T41" fmla="*/ 89 h 102"/>
                <a:gd name="T42" fmla="*/ 31 w 77"/>
                <a:gd name="T43" fmla="*/ 89 h 102"/>
                <a:gd name="T44" fmla="*/ 35 w 77"/>
                <a:gd name="T45" fmla="*/ 94 h 102"/>
                <a:gd name="T46" fmla="*/ 39 w 77"/>
                <a:gd name="T47" fmla="*/ 98 h 102"/>
                <a:gd name="T48" fmla="*/ 45 w 77"/>
                <a:gd name="T49" fmla="*/ 101 h 102"/>
                <a:gd name="T50" fmla="*/ 53 w 77"/>
                <a:gd name="T51" fmla="*/ 102 h 102"/>
                <a:gd name="T52" fmla="*/ 53 w 77"/>
                <a:gd name="T53" fmla="*/ 102 h 102"/>
                <a:gd name="T54" fmla="*/ 59 w 77"/>
                <a:gd name="T55" fmla="*/ 101 h 102"/>
                <a:gd name="T56" fmla="*/ 65 w 77"/>
                <a:gd name="T57" fmla="*/ 98 h 102"/>
                <a:gd name="T58" fmla="*/ 65 w 77"/>
                <a:gd name="T59" fmla="*/ 98 h 102"/>
                <a:gd name="T60" fmla="*/ 68 w 77"/>
                <a:gd name="T61" fmla="*/ 96 h 102"/>
                <a:gd name="T62" fmla="*/ 72 w 77"/>
                <a:gd name="T63" fmla="*/ 92 h 102"/>
                <a:gd name="T64" fmla="*/ 74 w 77"/>
                <a:gd name="T65" fmla="*/ 89 h 102"/>
                <a:gd name="T66" fmla="*/ 77 w 77"/>
                <a:gd name="T67" fmla="*/ 84 h 102"/>
                <a:gd name="T68" fmla="*/ 77 w 77"/>
                <a:gd name="T69" fmla="*/ 79 h 102"/>
                <a:gd name="T70" fmla="*/ 77 w 77"/>
                <a:gd name="T71" fmla="*/ 74 h 102"/>
                <a:gd name="T72" fmla="*/ 77 w 77"/>
                <a:gd name="T73" fmla="*/ 70 h 102"/>
                <a:gd name="T74" fmla="*/ 74 w 77"/>
                <a:gd name="T75" fmla="*/ 65 h 102"/>
                <a:gd name="T76" fmla="*/ 74 w 77"/>
                <a:gd name="T77" fmla="*/ 6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7" h="102">
                  <a:moveTo>
                    <a:pt x="74" y="65"/>
                  </a:moveTo>
                  <a:lnTo>
                    <a:pt x="47" y="13"/>
                  </a:lnTo>
                  <a:lnTo>
                    <a:pt x="47" y="13"/>
                  </a:lnTo>
                  <a:lnTo>
                    <a:pt x="43" y="8"/>
                  </a:lnTo>
                  <a:lnTo>
                    <a:pt x="39" y="5"/>
                  </a:lnTo>
                  <a:lnTo>
                    <a:pt x="36" y="2"/>
                  </a:lnTo>
                  <a:lnTo>
                    <a:pt x="31" y="1"/>
                  </a:lnTo>
                  <a:lnTo>
                    <a:pt x="26" y="0"/>
                  </a:lnTo>
                  <a:lnTo>
                    <a:pt x="21" y="0"/>
                  </a:lnTo>
                  <a:lnTo>
                    <a:pt x="18" y="1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8" y="6"/>
                  </a:lnTo>
                  <a:lnTo>
                    <a:pt x="5" y="8"/>
                  </a:lnTo>
                  <a:lnTo>
                    <a:pt x="2" y="13"/>
                  </a:lnTo>
                  <a:lnTo>
                    <a:pt x="1" y="17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1" y="31"/>
                  </a:lnTo>
                  <a:lnTo>
                    <a:pt x="2" y="36"/>
                  </a:lnTo>
                  <a:lnTo>
                    <a:pt x="31" y="89"/>
                  </a:lnTo>
                  <a:lnTo>
                    <a:pt x="31" y="89"/>
                  </a:lnTo>
                  <a:lnTo>
                    <a:pt x="35" y="94"/>
                  </a:lnTo>
                  <a:lnTo>
                    <a:pt x="39" y="98"/>
                  </a:lnTo>
                  <a:lnTo>
                    <a:pt x="45" y="101"/>
                  </a:lnTo>
                  <a:lnTo>
                    <a:pt x="53" y="102"/>
                  </a:lnTo>
                  <a:lnTo>
                    <a:pt x="53" y="102"/>
                  </a:lnTo>
                  <a:lnTo>
                    <a:pt x="59" y="101"/>
                  </a:lnTo>
                  <a:lnTo>
                    <a:pt x="65" y="98"/>
                  </a:lnTo>
                  <a:lnTo>
                    <a:pt x="65" y="98"/>
                  </a:lnTo>
                  <a:lnTo>
                    <a:pt x="68" y="96"/>
                  </a:lnTo>
                  <a:lnTo>
                    <a:pt x="72" y="92"/>
                  </a:lnTo>
                  <a:lnTo>
                    <a:pt x="74" y="89"/>
                  </a:lnTo>
                  <a:lnTo>
                    <a:pt x="77" y="84"/>
                  </a:lnTo>
                  <a:lnTo>
                    <a:pt x="77" y="79"/>
                  </a:lnTo>
                  <a:lnTo>
                    <a:pt x="77" y="74"/>
                  </a:lnTo>
                  <a:lnTo>
                    <a:pt x="77" y="70"/>
                  </a:lnTo>
                  <a:lnTo>
                    <a:pt x="74" y="65"/>
                  </a:lnTo>
                  <a:lnTo>
                    <a:pt x="74" y="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77" name="Freeform 341">
              <a:extLst>
                <a:ext uri="{FF2B5EF4-FFF2-40B4-BE49-F238E27FC236}">
                  <a16:creationId xmlns:a16="http://schemas.microsoft.com/office/drawing/2014/main" id="{0E35C984-C5AB-4574-BF9B-9BB65CA92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401" y="5051425"/>
              <a:ext cx="31750" cy="39687"/>
            </a:xfrm>
            <a:custGeom>
              <a:avLst/>
              <a:gdLst>
                <a:gd name="T0" fmla="*/ 30 w 76"/>
                <a:gd name="T1" fmla="*/ 89 h 102"/>
                <a:gd name="T2" fmla="*/ 30 w 76"/>
                <a:gd name="T3" fmla="*/ 89 h 102"/>
                <a:gd name="T4" fmla="*/ 34 w 76"/>
                <a:gd name="T5" fmla="*/ 95 h 102"/>
                <a:gd name="T6" fmla="*/ 39 w 76"/>
                <a:gd name="T7" fmla="*/ 98 h 102"/>
                <a:gd name="T8" fmla="*/ 45 w 76"/>
                <a:gd name="T9" fmla="*/ 101 h 102"/>
                <a:gd name="T10" fmla="*/ 51 w 76"/>
                <a:gd name="T11" fmla="*/ 102 h 102"/>
                <a:gd name="T12" fmla="*/ 51 w 76"/>
                <a:gd name="T13" fmla="*/ 102 h 102"/>
                <a:gd name="T14" fmla="*/ 57 w 76"/>
                <a:gd name="T15" fmla="*/ 101 h 102"/>
                <a:gd name="T16" fmla="*/ 63 w 76"/>
                <a:gd name="T17" fmla="*/ 98 h 102"/>
                <a:gd name="T18" fmla="*/ 63 w 76"/>
                <a:gd name="T19" fmla="*/ 98 h 102"/>
                <a:gd name="T20" fmla="*/ 68 w 76"/>
                <a:gd name="T21" fmla="*/ 96 h 102"/>
                <a:gd name="T22" fmla="*/ 70 w 76"/>
                <a:gd name="T23" fmla="*/ 92 h 102"/>
                <a:gd name="T24" fmla="*/ 74 w 76"/>
                <a:gd name="T25" fmla="*/ 89 h 102"/>
                <a:gd name="T26" fmla="*/ 75 w 76"/>
                <a:gd name="T27" fmla="*/ 84 h 102"/>
                <a:gd name="T28" fmla="*/ 76 w 76"/>
                <a:gd name="T29" fmla="*/ 79 h 102"/>
                <a:gd name="T30" fmla="*/ 76 w 76"/>
                <a:gd name="T31" fmla="*/ 74 h 102"/>
                <a:gd name="T32" fmla="*/ 75 w 76"/>
                <a:gd name="T33" fmla="*/ 69 h 102"/>
                <a:gd name="T34" fmla="*/ 74 w 76"/>
                <a:gd name="T35" fmla="*/ 66 h 102"/>
                <a:gd name="T36" fmla="*/ 45 w 76"/>
                <a:gd name="T37" fmla="*/ 13 h 102"/>
                <a:gd name="T38" fmla="*/ 45 w 76"/>
                <a:gd name="T39" fmla="*/ 13 h 102"/>
                <a:gd name="T40" fmla="*/ 43 w 76"/>
                <a:gd name="T41" fmla="*/ 8 h 102"/>
                <a:gd name="T42" fmla="*/ 39 w 76"/>
                <a:gd name="T43" fmla="*/ 6 h 102"/>
                <a:gd name="T44" fmla="*/ 36 w 76"/>
                <a:gd name="T45" fmla="*/ 2 h 102"/>
                <a:gd name="T46" fmla="*/ 31 w 76"/>
                <a:gd name="T47" fmla="*/ 1 h 102"/>
                <a:gd name="T48" fmla="*/ 26 w 76"/>
                <a:gd name="T49" fmla="*/ 0 h 102"/>
                <a:gd name="T50" fmla="*/ 21 w 76"/>
                <a:gd name="T51" fmla="*/ 0 h 102"/>
                <a:gd name="T52" fmla="*/ 16 w 76"/>
                <a:gd name="T53" fmla="*/ 1 h 102"/>
                <a:gd name="T54" fmla="*/ 12 w 76"/>
                <a:gd name="T55" fmla="*/ 3 h 102"/>
                <a:gd name="T56" fmla="*/ 12 w 76"/>
                <a:gd name="T57" fmla="*/ 3 h 102"/>
                <a:gd name="T58" fmla="*/ 8 w 76"/>
                <a:gd name="T59" fmla="*/ 6 h 102"/>
                <a:gd name="T60" fmla="*/ 4 w 76"/>
                <a:gd name="T61" fmla="*/ 9 h 102"/>
                <a:gd name="T62" fmla="*/ 2 w 76"/>
                <a:gd name="T63" fmla="*/ 13 h 102"/>
                <a:gd name="T64" fmla="*/ 0 w 76"/>
                <a:gd name="T65" fmla="*/ 18 h 102"/>
                <a:gd name="T66" fmla="*/ 0 w 76"/>
                <a:gd name="T67" fmla="*/ 23 h 102"/>
                <a:gd name="T68" fmla="*/ 0 w 76"/>
                <a:gd name="T69" fmla="*/ 27 h 102"/>
                <a:gd name="T70" fmla="*/ 0 w 76"/>
                <a:gd name="T71" fmla="*/ 32 h 102"/>
                <a:gd name="T72" fmla="*/ 2 w 76"/>
                <a:gd name="T73" fmla="*/ 36 h 102"/>
                <a:gd name="T74" fmla="*/ 30 w 76"/>
                <a:gd name="T75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6" h="102">
                  <a:moveTo>
                    <a:pt x="30" y="89"/>
                  </a:moveTo>
                  <a:lnTo>
                    <a:pt x="30" y="89"/>
                  </a:lnTo>
                  <a:lnTo>
                    <a:pt x="34" y="95"/>
                  </a:lnTo>
                  <a:lnTo>
                    <a:pt x="39" y="98"/>
                  </a:lnTo>
                  <a:lnTo>
                    <a:pt x="45" y="101"/>
                  </a:lnTo>
                  <a:lnTo>
                    <a:pt x="51" y="102"/>
                  </a:lnTo>
                  <a:lnTo>
                    <a:pt x="51" y="102"/>
                  </a:lnTo>
                  <a:lnTo>
                    <a:pt x="57" y="101"/>
                  </a:lnTo>
                  <a:lnTo>
                    <a:pt x="63" y="98"/>
                  </a:lnTo>
                  <a:lnTo>
                    <a:pt x="63" y="98"/>
                  </a:lnTo>
                  <a:lnTo>
                    <a:pt x="68" y="96"/>
                  </a:lnTo>
                  <a:lnTo>
                    <a:pt x="70" y="92"/>
                  </a:lnTo>
                  <a:lnTo>
                    <a:pt x="74" y="89"/>
                  </a:lnTo>
                  <a:lnTo>
                    <a:pt x="75" y="84"/>
                  </a:lnTo>
                  <a:lnTo>
                    <a:pt x="76" y="79"/>
                  </a:lnTo>
                  <a:lnTo>
                    <a:pt x="76" y="74"/>
                  </a:lnTo>
                  <a:lnTo>
                    <a:pt x="75" y="69"/>
                  </a:lnTo>
                  <a:lnTo>
                    <a:pt x="74" y="66"/>
                  </a:lnTo>
                  <a:lnTo>
                    <a:pt x="45" y="13"/>
                  </a:lnTo>
                  <a:lnTo>
                    <a:pt x="45" y="13"/>
                  </a:lnTo>
                  <a:lnTo>
                    <a:pt x="43" y="8"/>
                  </a:lnTo>
                  <a:lnTo>
                    <a:pt x="39" y="6"/>
                  </a:lnTo>
                  <a:lnTo>
                    <a:pt x="36" y="2"/>
                  </a:lnTo>
                  <a:lnTo>
                    <a:pt x="31" y="1"/>
                  </a:lnTo>
                  <a:lnTo>
                    <a:pt x="26" y="0"/>
                  </a:lnTo>
                  <a:lnTo>
                    <a:pt x="21" y="0"/>
                  </a:lnTo>
                  <a:lnTo>
                    <a:pt x="16" y="1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8" y="6"/>
                  </a:lnTo>
                  <a:lnTo>
                    <a:pt x="4" y="9"/>
                  </a:lnTo>
                  <a:lnTo>
                    <a:pt x="2" y="13"/>
                  </a:lnTo>
                  <a:lnTo>
                    <a:pt x="0" y="18"/>
                  </a:lnTo>
                  <a:lnTo>
                    <a:pt x="0" y="23"/>
                  </a:lnTo>
                  <a:lnTo>
                    <a:pt x="0" y="27"/>
                  </a:lnTo>
                  <a:lnTo>
                    <a:pt x="0" y="32"/>
                  </a:lnTo>
                  <a:lnTo>
                    <a:pt x="2" y="36"/>
                  </a:lnTo>
                  <a:lnTo>
                    <a:pt x="30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78" name="Freeform 342">
              <a:extLst>
                <a:ext uri="{FF2B5EF4-FFF2-40B4-BE49-F238E27FC236}">
                  <a16:creationId xmlns:a16="http://schemas.microsoft.com/office/drawing/2014/main" id="{CBB40911-0A4C-441D-A7FC-FAE80A308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8463" y="5184775"/>
              <a:ext cx="42863" cy="33337"/>
            </a:xfrm>
            <a:custGeom>
              <a:avLst/>
              <a:gdLst>
                <a:gd name="T0" fmla="*/ 94 w 106"/>
                <a:gd name="T1" fmla="*/ 36 h 83"/>
                <a:gd name="T2" fmla="*/ 37 w 106"/>
                <a:gd name="T3" fmla="*/ 3 h 83"/>
                <a:gd name="T4" fmla="*/ 37 w 106"/>
                <a:gd name="T5" fmla="*/ 3 h 83"/>
                <a:gd name="T6" fmla="*/ 32 w 106"/>
                <a:gd name="T7" fmla="*/ 1 h 83"/>
                <a:gd name="T8" fmla="*/ 27 w 106"/>
                <a:gd name="T9" fmla="*/ 0 h 83"/>
                <a:gd name="T10" fmla="*/ 22 w 106"/>
                <a:gd name="T11" fmla="*/ 0 h 83"/>
                <a:gd name="T12" fmla="*/ 18 w 106"/>
                <a:gd name="T13" fmla="*/ 1 h 83"/>
                <a:gd name="T14" fmla="*/ 14 w 106"/>
                <a:gd name="T15" fmla="*/ 2 h 83"/>
                <a:gd name="T16" fmla="*/ 9 w 106"/>
                <a:gd name="T17" fmla="*/ 5 h 83"/>
                <a:gd name="T18" fmla="*/ 6 w 106"/>
                <a:gd name="T19" fmla="*/ 8 h 83"/>
                <a:gd name="T20" fmla="*/ 3 w 106"/>
                <a:gd name="T21" fmla="*/ 13 h 83"/>
                <a:gd name="T22" fmla="*/ 3 w 106"/>
                <a:gd name="T23" fmla="*/ 13 h 83"/>
                <a:gd name="T24" fmla="*/ 1 w 106"/>
                <a:gd name="T25" fmla="*/ 17 h 83"/>
                <a:gd name="T26" fmla="*/ 0 w 106"/>
                <a:gd name="T27" fmla="*/ 21 h 83"/>
                <a:gd name="T28" fmla="*/ 0 w 106"/>
                <a:gd name="T29" fmla="*/ 26 h 83"/>
                <a:gd name="T30" fmla="*/ 1 w 106"/>
                <a:gd name="T31" fmla="*/ 31 h 83"/>
                <a:gd name="T32" fmla="*/ 2 w 106"/>
                <a:gd name="T33" fmla="*/ 36 h 83"/>
                <a:gd name="T34" fmla="*/ 4 w 106"/>
                <a:gd name="T35" fmla="*/ 39 h 83"/>
                <a:gd name="T36" fmla="*/ 8 w 106"/>
                <a:gd name="T37" fmla="*/ 43 h 83"/>
                <a:gd name="T38" fmla="*/ 13 w 106"/>
                <a:gd name="T39" fmla="*/ 47 h 83"/>
                <a:gd name="T40" fmla="*/ 69 w 106"/>
                <a:gd name="T41" fmla="*/ 79 h 83"/>
                <a:gd name="T42" fmla="*/ 69 w 106"/>
                <a:gd name="T43" fmla="*/ 79 h 83"/>
                <a:gd name="T44" fmla="*/ 75 w 106"/>
                <a:gd name="T45" fmla="*/ 81 h 83"/>
                <a:gd name="T46" fmla="*/ 81 w 106"/>
                <a:gd name="T47" fmla="*/ 83 h 83"/>
                <a:gd name="T48" fmla="*/ 81 w 106"/>
                <a:gd name="T49" fmla="*/ 83 h 83"/>
                <a:gd name="T50" fmla="*/ 88 w 106"/>
                <a:gd name="T51" fmla="*/ 81 h 83"/>
                <a:gd name="T52" fmla="*/ 94 w 106"/>
                <a:gd name="T53" fmla="*/ 79 h 83"/>
                <a:gd name="T54" fmla="*/ 99 w 106"/>
                <a:gd name="T55" fmla="*/ 75 h 83"/>
                <a:gd name="T56" fmla="*/ 103 w 106"/>
                <a:gd name="T57" fmla="*/ 69 h 83"/>
                <a:gd name="T58" fmla="*/ 103 w 106"/>
                <a:gd name="T59" fmla="*/ 69 h 83"/>
                <a:gd name="T60" fmla="*/ 105 w 106"/>
                <a:gd name="T61" fmla="*/ 65 h 83"/>
                <a:gd name="T62" fmla="*/ 106 w 106"/>
                <a:gd name="T63" fmla="*/ 60 h 83"/>
                <a:gd name="T64" fmla="*/ 106 w 106"/>
                <a:gd name="T65" fmla="*/ 55 h 83"/>
                <a:gd name="T66" fmla="*/ 105 w 106"/>
                <a:gd name="T67" fmla="*/ 51 h 83"/>
                <a:gd name="T68" fmla="*/ 104 w 106"/>
                <a:gd name="T69" fmla="*/ 47 h 83"/>
                <a:gd name="T70" fmla="*/ 102 w 106"/>
                <a:gd name="T71" fmla="*/ 43 h 83"/>
                <a:gd name="T72" fmla="*/ 98 w 106"/>
                <a:gd name="T73" fmla="*/ 39 h 83"/>
                <a:gd name="T74" fmla="*/ 94 w 106"/>
                <a:gd name="T75" fmla="*/ 36 h 83"/>
                <a:gd name="T76" fmla="*/ 94 w 106"/>
                <a:gd name="T77" fmla="*/ 3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6" h="83">
                  <a:moveTo>
                    <a:pt x="94" y="36"/>
                  </a:moveTo>
                  <a:lnTo>
                    <a:pt x="37" y="3"/>
                  </a:lnTo>
                  <a:lnTo>
                    <a:pt x="37" y="3"/>
                  </a:lnTo>
                  <a:lnTo>
                    <a:pt x="32" y="1"/>
                  </a:lnTo>
                  <a:lnTo>
                    <a:pt x="27" y="0"/>
                  </a:lnTo>
                  <a:lnTo>
                    <a:pt x="22" y="0"/>
                  </a:lnTo>
                  <a:lnTo>
                    <a:pt x="18" y="1"/>
                  </a:lnTo>
                  <a:lnTo>
                    <a:pt x="14" y="2"/>
                  </a:lnTo>
                  <a:lnTo>
                    <a:pt x="9" y="5"/>
                  </a:lnTo>
                  <a:lnTo>
                    <a:pt x="6" y="8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1" y="17"/>
                  </a:lnTo>
                  <a:lnTo>
                    <a:pt x="0" y="21"/>
                  </a:lnTo>
                  <a:lnTo>
                    <a:pt x="0" y="26"/>
                  </a:lnTo>
                  <a:lnTo>
                    <a:pt x="1" y="31"/>
                  </a:lnTo>
                  <a:lnTo>
                    <a:pt x="2" y="36"/>
                  </a:lnTo>
                  <a:lnTo>
                    <a:pt x="4" y="39"/>
                  </a:lnTo>
                  <a:lnTo>
                    <a:pt x="8" y="43"/>
                  </a:lnTo>
                  <a:lnTo>
                    <a:pt x="13" y="47"/>
                  </a:lnTo>
                  <a:lnTo>
                    <a:pt x="69" y="79"/>
                  </a:lnTo>
                  <a:lnTo>
                    <a:pt x="69" y="79"/>
                  </a:lnTo>
                  <a:lnTo>
                    <a:pt x="75" y="81"/>
                  </a:lnTo>
                  <a:lnTo>
                    <a:pt x="81" y="83"/>
                  </a:lnTo>
                  <a:lnTo>
                    <a:pt x="81" y="83"/>
                  </a:lnTo>
                  <a:lnTo>
                    <a:pt x="88" y="81"/>
                  </a:lnTo>
                  <a:lnTo>
                    <a:pt x="94" y="79"/>
                  </a:lnTo>
                  <a:lnTo>
                    <a:pt x="99" y="75"/>
                  </a:lnTo>
                  <a:lnTo>
                    <a:pt x="103" y="69"/>
                  </a:lnTo>
                  <a:lnTo>
                    <a:pt x="103" y="69"/>
                  </a:lnTo>
                  <a:lnTo>
                    <a:pt x="105" y="65"/>
                  </a:lnTo>
                  <a:lnTo>
                    <a:pt x="106" y="60"/>
                  </a:lnTo>
                  <a:lnTo>
                    <a:pt x="106" y="55"/>
                  </a:lnTo>
                  <a:lnTo>
                    <a:pt x="105" y="51"/>
                  </a:lnTo>
                  <a:lnTo>
                    <a:pt x="104" y="47"/>
                  </a:lnTo>
                  <a:lnTo>
                    <a:pt x="102" y="43"/>
                  </a:lnTo>
                  <a:lnTo>
                    <a:pt x="98" y="39"/>
                  </a:lnTo>
                  <a:lnTo>
                    <a:pt x="94" y="36"/>
                  </a:lnTo>
                  <a:lnTo>
                    <a:pt x="94" y="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79" name="Freeform 343">
              <a:extLst>
                <a:ext uri="{FF2B5EF4-FFF2-40B4-BE49-F238E27FC236}">
                  <a16:creationId xmlns:a16="http://schemas.microsoft.com/office/drawing/2014/main" id="{C9BC2F67-6686-4D57-956A-EABAF4AF7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5613" y="5216525"/>
              <a:ext cx="42863" cy="33337"/>
            </a:xfrm>
            <a:custGeom>
              <a:avLst/>
              <a:gdLst>
                <a:gd name="T0" fmla="*/ 95 w 107"/>
                <a:gd name="T1" fmla="*/ 36 h 83"/>
                <a:gd name="T2" fmla="*/ 38 w 107"/>
                <a:gd name="T3" fmla="*/ 4 h 83"/>
                <a:gd name="T4" fmla="*/ 38 w 107"/>
                <a:gd name="T5" fmla="*/ 4 h 83"/>
                <a:gd name="T6" fmla="*/ 33 w 107"/>
                <a:gd name="T7" fmla="*/ 2 h 83"/>
                <a:gd name="T8" fmla="*/ 28 w 107"/>
                <a:gd name="T9" fmla="*/ 0 h 83"/>
                <a:gd name="T10" fmla="*/ 23 w 107"/>
                <a:gd name="T11" fmla="*/ 0 h 83"/>
                <a:gd name="T12" fmla="*/ 20 w 107"/>
                <a:gd name="T13" fmla="*/ 2 h 83"/>
                <a:gd name="T14" fmla="*/ 15 w 107"/>
                <a:gd name="T15" fmla="*/ 3 h 83"/>
                <a:gd name="T16" fmla="*/ 10 w 107"/>
                <a:gd name="T17" fmla="*/ 6 h 83"/>
                <a:gd name="T18" fmla="*/ 6 w 107"/>
                <a:gd name="T19" fmla="*/ 9 h 83"/>
                <a:gd name="T20" fmla="*/ 4 w 107"/>
                <a:gd name="T21" fmla="*/ 14 h 83"/>
                <a:gd name="T22" fmla="*/ 4 w 107"/>
                <a:gd name="T23" fmla="*/ 14 h 83"/>
                <a:gd name="T24" fmla="*/ 2 w 107"/>
                <a:gd name="T25" fmla="*/ 17 h 83"/>
                <a:gd name="T26" fmla="*/ 2 w 107"/>
                <a:gd name="T27" fmla="*/ 22 h 83"/>
                <a:gd name="T28" fmla="*/ 0 w 107"/>
                <a:gd name="T29" fmla="*/ 27 h 83"/>
                <a:gd name="T30" fmla="*/ 2 w 107"/>
                <a:gd name="T31" fmla="*/ 32 h 83"/>
                <a:gd name="T32" fmla="*/ 3 w 107"/>
                <a:gd name="T33" fmla="*/ 36 h 83"/>
                <a:gd name="T34" fmla="*/ 6 w 107"/>
                <a:gd name="T35" fmla="*/ 40 h 83"/>
                <a:gd name="T36" fmla="*/ 9 w 107"/>
                <a:gd name="T37" fmla="*/ 44 h 83"/>
                <a:gd name="T38" fmla="*/ 14 w 107"/>
                <a:gd name="T39" fmla="*/ 47 h 83"/>
                <a:gd name="T40" fmla="*/ 70 w 107"/>
                <a:gd name="T41" fmla="*/ 80 h 83"/>
                <a:gd name="T42" fmla="*/ 70 w 107"/>
                <a:gd name="T43" fmla="*/ 80 h 83"/>
                <a:gd name="T44" fmla="*/ 76 w 107"/>
                <a:gd name="T45" fmla="*/ 82 h 83"/>
                <a:gd name="T46" fmla="*/ 83 w 107"/>
                <a:gd name="T47" fmla="*/ 83 h 83"/>
                <a:gd name="T48" fmla="*/ 83 w 107"/>
                <a:gd name="T49" fmla="*/ 83 h 83"/>
                <a:gd name="T50" fmla="*/ 89 w 107"/>
                <a:gd name="T51" fmla="*/ 82 h 83"/>
                <a:gd name="T52" fmla="*/ 95 w 107"/>
                <a:gd name="T53" fmla="*/ 80 h 83"/>
                <a:gd name="T54" fmla="*/ 100 w 107"/>
                <a:gd name="T55" fmla="*/ 76 h 83"/>
                <a:gd name="T56" fmla="*/ 104 w 107"/>
                <a:gd name="T57" fmla="*/ 70 h 83"/>
                <a:gd name="T58" fmla="*/ 104 w 107"/>
                <a:gd name="T59" fmla="*/ 70 h 83"/>
                <a:gd name="T60" fmla="*/ 106 w 107"/>
                <a:gd name="T61" fmla="*/ 65 h 83"/>
                <a:gd name="T62" fmla="*/ 107 w 107"/>
                <a:gd name="T63" fmla="*/ 62 h 83"/>
                <a:gd name="T64" fmla="*/ 107 w 107"/>
                <a:gd name="T65" fmla="*/ 57 h 83"/>
                <a:gd name="T66" fmla="*/ 106 w 107"/>
                <a:gd name="T67" fmla="*/ 52 h 83"/>
                <a:gd name="T68" fmla="*/ 105 w 107"/>
                <a:gd name="T69" fmla="*/ 47 h 83"/>
                <a:gd name="T70" fmla="*/ 102 w 107"/>
                <a:gd name="T71" fmla="*/ 44 h 83"/>
                <a:gd name="T72" fmla="*/ 99 w 107"/>
                <a:gd name="T73" fmla="*/ 40 h 83"/>
                <a:gd name="T74" fmla="*/ 95 w 107"/>
                <a:gd name="T75" fmla="*/ 36 h 83"/>
                <a:gd name="T76" fmla="*/ 95 w 107"/>
                <a:gd name="T77" fmla="*/ 3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7" h="83">
                  <a:moveTo>
                    <a:pt x="95" y="36"/>
                  </a:moveTo>
                  <a:lnTo>
                    <a:pt x="38" y="4"/>
                  </a:lnTo>
                  <a:lnTo>
                    <a:pt x="38" y="4"/>
                  </a:lnTo>
                  <a:lnTo>
                    <a:pt x="33" y="2"/>
                  </a:lnTo>
                  <a:lnTo>
                    <a:pt x="28" y="0"/>
                  </a:lnTo>
                  <a:lnTo>
                    <a:pt x="23" y="0"/>
                  </a:lnTo>
                  <a:lnTo>
                    <a:pt x="20" y="2"/>
                  </a:lnTo>
                  <a:lnTo>
                    <a:pt x="15" y="3"/>
                  </a:lnTo>
                  <a:lnTo>
                    <a:pt x="10" y="6"/>
                  </a:lnTo>
                  <a:lnTo>
                    <a:pt x="6" y="9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2" y="17"/>
                  </a:lnTo>
                  <a:lnTo>
                    <a:pt x="2" y="22"/>
                  </a:lnTo>
                  <a:lnTo>
                    <a:pt x="0" y="27"/>
                  </a:lnTo>
                  <a:lnTo>
                    <a:pt x="2" y="32"/>
                  </a:lnTo>
                  <a:lnTo>
                    <a:pt x="3" y="36"/>
                  </a:lnTo>
                  <a:lnTo>
                    <a:pt x="6" y="40"/>
                  </a:lnTo>
                  <a:lnTo>
                    <a:pt x="9" y="44"/>
                  </a:lnTo>
                  <a:lnTo>
                    <a:pt x="14" y="47"/>
                  </a:lnTo>
                  <a:lnTo>
                    <a:pt x="70" y="80"/>
                  </a:lnTo>
                  <a:lnTo>
                    <a:pt x="70" y="80"/>
                  </a:lnTo>
                  <a:lnTo>
                    <a:pt x="76" y="82"/>
                  </a:lnTo>
                  <a:lnTo>
                    <a:pt x="83" y="83"/>
                  </a:lnTo>
                  <a:lnTo>
                    <a:pt x="83" y="83"/>
                  </a:lnTo>
                  <a:lnTo>
                    <a:pt x="89" y="82"/>
                  </a:lnTo>
                  <a:lnTo>
                    <a:pt x="95" y="80"/>
                  </a:lnTo>
                  <a:lnTo>
                    <a:pt x="100" y="76"/>
                  </a:lnTo>
                  <a:lnTo>
                    <a:pt x="104" y="70"/>
                  </a:lnTo>
                  <a:lnTo>
                    <a:pt x="104" y="70"/>
                  </a:lnTo>
                  <a:lnTo>
                    <a:pt x="106" y="65"/>
                  </a:lnTo>
                  <a:lnTo>
                    <a:pt x="107" y="62"/>
                  </a:lnTo>
                  <a:lnTo>
                    <a:pt x="107" y="57"/>
                  </a:lnTo>
                  <a:lnTo>
                    <a:pt x="106" y="52"/>
                  </a:lnTo>
                  <a:lnTo>
                    <a:pt x="105" y="47"/>
                  </a:lnTo>
                  <a:lnTo>
                    <a:pt x="102" y="44"/>
                  </a:lnTo>
                  <a:lnTo>
                    <a:pt x="99" y="40"/>
                  </a:lnTo>
                  <a:lnTo>
                    <a:pt x="95" y="36"/>
                  </a:lnTo>
                  <a:lnTo>
                    <a:pt x="95" y="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80" name="Freeform 344">
              <a:extLst>
                <a:ext uri="{FF2B5EF4-FFF2-40B4-BE49-F238E27FC236}">
                  <a16:creationId xmlns:a16="http://schemas.microsoft.com/office/drawing/2014/main" id="{9C827822-74D6-49AF-8EEB-4E86DB8DF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951" y="5184775"/>
              <a:ext cx="42863" cy="33337"/>
            </a:xfrm>
            <a:custGeom>
              <a:avLst/>
              <a:gdLst>
                <a:gd name="T0" fmla="*/ 71 w 108"/>
                <a:gd name="T1" fmla="*/ 4 h 82"/>
                <a:gd name="T2" fmla="*/ 13 w 108"/>
                <a:gd name="T3" fmla="*/ 35 h 82"/>
                <a:gd name="T4" fmla="*/ 13 w 108"/>
                <a:gd name="T5" fmla="*/ 35 h 82"/>
                <a:gd name="T6" fmla="*/ 9 w 108"/>
                <a:gd name="T7" fmla="*/ 38 h 82"/>
                <a:gd name="T8" fmla="*/ 6 w 108"/>
                <a:gd name="T9" fmla="*/ 42 h 82"/>
                <a:gd name="T10" fmla="*/ 3 w 108"/>
                <a:gd name="T11" fmla="*/ 46 h 82"/>
                <a:gd name="T12" fmla="*/ 1 w 108"/>
                <a:gd name="T13" fmla="*/ 50 h 82"/>
                <a:gd name="T14" fmla="*/ 0 w 108"/>
                <a:gd name="T15" fmla="*/ 55 h 82"/>
                <a:gd name="T16" fmla="*/ 1 w 108"/>
                <a:gd name="T17" fmla="*/ 59 h 82"/>
                <a:gd name="T18" fmla="*/ 1 w 108"/>
                <a:gd name="T19" fmla="*/ 64 h 82"/>
                <a:gd name="T20" fmla="*/ 3 w 108"/>
                <a:gd name="T21" fmla="*/ 68 h 82"/>
                <a:gd name="T22" fmla="*/ 3 w 108"/>
                <a:gd name="T23" fmla="*/ 68 h 82"/>
                <a:gd name="T24" fmla="*/ 7 w 108"/>
                <a:gd name="T25" fmla="*/ 74 h 82"/>
                <a:gd name="T26" fmla="*/ 13 w 108"/>
                <a:gd name="T27" fmla="*/ 78 h 82"/>
                <a:gd name="T28" fmla="*/ 19 w 108"/>
                <a:gd name="T29" fmla="*/ 80 h 82"/>
                <a:gd name="T30" fmla="*/ 25 w 108"/>
                <a:gd name="T31" fmla="*/ 82 h 82"/>
                <a:gd name="T32" fmla="*/ 25 w 108"/>
                <a:gd name="T33" fmla="*/ 82 h 82"/>
                <a:gd name="T34" fmla="*/ 31 w 108"/>
                <a:gd name="T35" fmla="*/ 80 h 82"/>
                <a:gd name="T36" fmla="*/ 37 w 108"/>
                <a:gd name="T37" fmla="*/ 78 h 82"/>
                <a:gd name="T38" fmla="*/ 95 w 108"/>
                <a:gd name="T39" fmla="*/ 47 h 82"/>
                <a:gd name="T40" fmla="*/ 95 w 108"/>
                <a:gd name="T41" fmla="*/ 47 h 82"/>
                <a:gd name="T42" fmla="*/ 98 w 108"/>
                <a:gd name="T43" fmla="*/ 43 h 82"/>
                <a:gd name="T44" fmla="*/ 102 w 108"/>
                <a:gd name="T45" fmla="*/ 40 h 82"/>
                <a:gd name="T46" fmla="*/ 104 w 108"/>
                <a:gd name="T47" fmla="*/ 36 h 82"/>
                <a:gd name="T48" fmla="*/ 107 w 108"/>
                <a:gd name="T49" fmla="*/ 31 h 82"/>
                <a:gd name="T50" fmla="*/ 108 w 108"/>
                <a:gd name="T51" fmla="*/ 28 h 82"/>
                <a:gd name="T52" fmla="*/ 108 w 108"/>
                <a:gd name="T53" fmla="*/ 23 h 82"/>
                <a:gd name="T54" fmla="*/ 107 w 108"/>
                <a:gd name="T55" fmla="*/ 18 h 82"/>
                <a:gd name="T56" fmla="*/ 104 w 108"/>
                <a:gd name="T57" fmla="*/ 13 h 82"/>
                <a:gd name="T58" fmla="*/ 104 w 108"/>
                <a:gd name="T59" fmla="*/ 13 h 82"/>
                <a:gd name="T60" fmla="*/ 102 w 108"/>
                <a:gd name="T61" fmla="*/ 8 h 82"/>
                <a:gd name="T62" fmla="*/ 98 w 108"/>
                <a:gd name="T63" fmla="*/ 6 h 82"/>
                <a:gd name="T64" fmla="*/ 93 w 108"/>
                <a:gd name="T65" fmla="*/ 2 h 82"/>
                <a:gd name="T66" fmla="*/ 90 w 108"/>
                <a:gd name="T67" fmla="*/ 1 h 82"/>
                <a:gd name="T68" fmla="*/ 85 w 108"/>
                <a:gd name="T69" fmla="*/ 0 h 82"/>
                <a:gd name="T70" fmla="*/ 80 w 108"/>
                <a:gd name="T71" fmla="*/ 0 h 82"/>
                <a:gd name="T72" fmla="*/ 75 w 108"/>
                <a:gd name="T73" fmla="*/ 1 h 82"/>
                <a:gd name="T74" fmla="*/ 71 w 108"/>
                <a:gd name="T75" fmla="*/ 4 h 82"/>
                <a:gd name="T76" fmla="*/ 71 w 108"/>
                <a:gd name="T77" fmla="*/ 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8" h="82">
                  <a:moveTo>
                    <a:pt x="71" y="4"/>
                  </a:moveTo>
                  <a:lnTo>
                    <a:pt x="13" y="35"/>
                  </a:lnTo>
                  <a:lnTo>
                    <a:pt x="13" y="35"/>
                  </a:lnTo>
                  <a:lnTo>
                    <a:pt x="9" y="38"/>
                  </a:lnTo>
                  <a:lnTo>
                    <a:pt x="6" y="42"/>
                  </a:lnTo>
                  <a:lnTo>
                    <a:pt x="3" y="46"/>
                  </a:lnTo>
                  <a:lnTo>
                    <a:pt x="1" y="50"/>
                  </a:lnTo>
                  <a:lnTo>
                    <a:pt x="0" y="55"/>
                  </a:lnTo>
                  <a:lnTo>
                    <a:pt x="1" y="59"/>
                  </a:lnTo>
                  <a:lnTo>
                    <a:pt x="1" y="64"/>
                  </a:lnTo>
                  <a:lnTo>
                    <a:pt x="3" y="68"/>
                  </a:lnTo>
                  <a:lnTo>
                    <a:pt x="3" y="68"/>
                  </a:lnTo>
                  <a:lnTo>
                    <a:pt x="7" y="74"/>
                  </a:lnTo>
                  <a:lnTo>
                    <a:pt x="13" y="78"/>
                  </a:lnTo>
                  <a:lnTo>
                    <a:pt x="19" y="80"/>
                  </a:lnTo>
                  <a:lnTo>
                    <a:pt x="25" y="82"/>
                  </a:lnTo>
                  <a:lnTo>
                    <a:pt x="25" y="82"/>
                  </a:lnTo>
                  <a:lnTo>
                    <a:pt x="31" y="80"/>
                  </a:lnTo>
                  <a:lnTo>
                    <a:pt x="37" y="78"/>
                  </a:lnTo>
                  <a:lnTo>
                    <a:pt x="95" y="47"/>
                  </a:lnTo>
                  <a:lnTo>
                    <a:pt x="95" y="47"/>
                  </a:lnTo>
                  <a:lnTo>
                    <a:pt x="98" y="43"/>
                  </a:lnTo>
                  <a:lnTo>
                    <a:pt x="102" y="40"/>
                  </a:lnTo>
                  <a:lnTo>
                    <a:pt x="104" y="36"/>
                  </a:lnTo>
                  <a:lnTo>
                    <a:pt x="107" y="31"/>
                  </a:lnTo>
                  <a:lnTo>
                    <a:pt x="108" y="28"/>
                  </a:lnTo>
                  <a:lnTo>
                    <a:pt x="108" y="23"/>
                  </a:lnTo>
                  <a:lnTo>
                    <a:pt x="107" y="18"/>
                  </a:lnTo>
                  <a:lnTo>
                    <a:pt x="104" y="13"/>
                  </a:lnTo>
                  <a:lnTo>
                    <a:pt x="104" y="13"/>
                  </a:lnTo>
                  <a:lnTo>
                    <a:pt x="102" y="8"/>
                  </a:lnTo>
                  <a:lnTo>
                    <a:pt x="98" y="6"/>
                  </a:lnTo>
                  <a:lnTo>
                    <a:pt x="93" y="2"/>
                  </a:lnTo>
                  <a:lnTo>
                    <a:pt x="90" y="1"/>
                  </a:lnTo>
                  <a:lnTo>
                    <a:pt x="85" y="0"/>
                  </a:lnTo>
                  <a:lnTo>
                    <a:pt x="80" y="0"/>
                  </a:lnTo>
                  <a:lnTo>
                    <a:pt x="75" y="1"/>
                  </a:lnTo>
                  <a:lnTo>
                    <a:pt x="71" y="4"/>
                  </a:lnTo>
                  <a:lnTo>
                    <a:pt x="71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81" name="Freeform 345">
              <a:extLst>
                <a:ext uri="{FF2B5EF4-FFF2-40B4-BE49-F238E27FC236}">
                  <a16:creationId xmlns:a16="http://schemas.microsoft.com/office/drawing/2014/main" id="{2163B03B-BB7B-448F-8FA6-6C6C5F1E24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9401" y="4933950"/>
              <a:ext cx="273050" cy="450850"/>
            </a:xfrm>
            <a:custGeom>
              <a:avLst/>
              <a:gdLst>
                <a:gd name="T0" fmla="*/ 679 w 687"/>
                <a:gd name="T1" fmla="*/ 68 h 1136"/>
                <a:gd name="T2" fmla="*/ 639 w 687"/>
                <a:gd name="T3" fmla="*/ 20 h 1136"/>
                <a:gd name="T4" fmla="*/ 577 w 687"/>
                <a:gd name="T5" fmla="*/ 0 h 1136"/>
                <a:gd name="T6" fmla="*/ 525 w 687"/>
                <a:gd name="T7" fmla="*/ 14 h 1136"/>
                <a:gd name="T8" fmla="*/ 481 w 687"/>
                <a:gd name="T9" fmla="*/ 58 h 1136"/>
                <a:gd name="T10" fmla="*/ 466 w 687"/>
                <a:gd name="T11" fmla="*/ 111 h 1136"/>
                <a:gd name="T12" fmla="*/ 229 w 687"/>
                <a:gd name="T13" fmla="*/ 429 h 1136"/>
                <a:gd name="T14" fmla="*/ 151 w 687"/>
                <a:gd name="T15" fmla="*/ 407 h 1136"/>
                <a:gd name="T16" fmla="*/ 79 w 687"/>
                <a:gd name="T17" fmla="*/ 425 h 1136"/>
                <a:gd name="T18" fmla="*/ 18 w 687"/>
                <a:gd name="T19" fmla="*/ 486 h 1136"/>
                <a:gd name="T20" fmla="*/ 0 w 687"/>
                <a:gd name="T21" fmla="*/ 558 h 1136"/>
                <a:gd name="T22" fmla="*/ 25 w 687"/>
                <a:gd name="T23" fmla="*/ 644 h 1136"/>
                <a:gd name="T24" fmla="*/ 92 w 687"/>
                <a:gd name="T25" fmla="*/ 699 h 1136"/>
                <a:gd name="T26" fmla="*/ 156 w 687"/>
                <a:gd name="T27" fmla="*/ 710 h 1136"/>
                <a:gd name="T28" fmla="*/ 174 w 687"/>
                <a:gd name="T29" fmla="*/ 970 h 1136"/>
                <a:gd name="T30" fmla="*/ 159 w 687"/>
                <a:gd name="T31" fmla="*/ 1036 h 1136"/>
                <a:gd name="T32" fmla="*/ 184 w 687"/>
                <a:gd name="T33" fmla="*/ 1095 h 1136"/>
                <a:gd name="T34" fmla="*/ 237 w 687"/>
                <a:gd name="T35" fmla="*/ 1130 h 1136"/>
                <a:gd name="T36" fmla="*/ 291 w 687"/>
                <a:gd name="T37" fmla="*/ 1133 h 1136"/>
                <a:gd name="T38" fmla="*/ 348 w 687"/>
                <a:gd name="T39" fmla="*/ 1103 h 1136"/>
                <a:gd name="T40" fmla="*/ 378 w 687"/>
                <a:gd name="T41" fmla="*/ 1047 h 1136"/>
                <a:gd name="T42" fmla="*/ 375 w 687"/>
                <a:gd name="T43" fmla="*/ 993 h 1136"/>
                <a:gd name="T44" fmla="*/ 342 w 687"/>
                <a:gd name="T45" fmla="*/ 941 h 1136"/>
                <a:gd name="T46" fmla="*/ 286 w 687"/>
                <a:gd name="T47" fmla="*/ 916 h 1136"/>
                <a:gd name="T48" fmla="*/ 267 w 687"/>
                <a:gd name="T49" fmla="*/ 656 h 1136"/>
                <a:gd name="T50" fmla="*/ 301 w 687"/>
                <a:gd name="T51" fmla="*/ 580 h 1136"/>
                <a:gd name="T52" fmla="*/ 298 w 687"/>
                <a:gd name="T53" fmla="*/ 525 h 1136"/>
                <a:gd name="T54" fmla="*/ 529 w 687"/>
                <a:gd name="T55" fmla="*/ 210 h 1136"/>
                <a:gd name="T56" fmla="*/ 577 w 687"/>
                <a:gd name="T57" fmla="*/ 221 h 1136"/>
                <a:gd name="T58" fmla="*/ 639 w 687"/>
                <a:gd name="T59" fmla="*/ 203 h 1136"/>
                <a:gd name="T60" fmla="*/ 679 w 687"/>
                <a:gd name="T61" fmla="*/ 154 h 1136"/>
                <a:gd name="T62" fmla="*/ 225 w 687"/>
                <a:gd name="T63" fmla="*/ 983 h 1136"/>
                <a:gd name="T64" fmla="*/ 270 w 687"/>
                <a:gd name="T65" fmla="*/ 964 h 1136"/>
                <a:gd name="T66" fmla="*/ 313 w 687"/>
                <a:gd name="T67" fmla="*/ 982 h 1136"/>
                <a:gd name="T68" fmla="*/ 331 w 687"/>
                <a:gd name="T69" fmla="*/ 1025 h 1136"/>
                <a:gd name="T70" fmla="*/ 294 w 687"/>
                <a:gd name="T71" fmla="*/ 1080 h 1136"/>
                <a:gd name="T72" fmla="*/ 236 w 687"/>
                <a:gd name="T73" fmla="*/ 1076 h 1136"/>
                <a:gd name="T74" fmla="*/ 208 w 687"/>
                <a:gd name="T75" fmla="*/ 1025 h 1136"/>
                <a:gd name="T76" fmla="*/ 235 w 687"/>
                <a:gd name="T77" fmla="*/ 578 h 1136"/>
                <a:gd name="T78" fmla="*/ 210 w 687"/>
                <a:gd name="T79" fmla="*/ 621 h 1136"/>
                <a:gd name="T80" fmla="*/ 151 w 687"/>
                <a:gd name="T81" fmla="*/ 645 h 1136"/>
                <a:gd name="T82" fmla="*/ 102 w 687"/>
                <a:gd name="T83" fmla="*/ 628 h 1136"/>
                <a:gd name="T84" fmla="*/ 67 w 687"/>
                <a:gd name="T85" fmla="*/ 576 h 1136"/>
                <a:gd name="T86" fmla="*/ 67 w 687"/>
                <a:gd name="T87" fmla="*/ 542 h 1136"/>
                <a:gd name="T88" fmla="*/ 91 w 687"/>
                <a:gd name="T89" fmla="*/ 497 h 1136"/>
                <a:gd name="T90" fmla="*/ 133 w 687"/>
                <a:gd name="T91" fmla="*/ 474 h 1136"/>
                <a:gd name="T92" fmla="*/ 182 w 687"/>
                <a:gd name="T93" fmla="*/ 479 h 1136"/>
                <a:gd name="T94" fmla="*/ 216 w 687"/>
                <a:gd name="T95" fmla="*/ 503 h 1136"/>
                <a:gd name="T96" fmla="*/ 235 w 687"/>
                <a:gd name="T97" fmla="*/ 540 h 1136"/>
                <a:gd name="T98" fmla="*/ 235 w 687"/>
                <a:gd name="T99" fmla="*/ 578 h 1136"/>
                <a:gd name="T100" fmla="*/ 549 w 687"/>
                <a:gd name="T101" fmla="*/ 165 h 1136"/>
                <a:gd name="T102" fmla="*/ 518 w 687"/>
                <a:gd name="T103" fmla="*/ 125 h 1136"/>
                <a:gd name="T104" fmla="*/ 522 w 687"/>
                <a:gd name="T105" fmla="*/ 87 h 1136"/>
                <a:gd name="T106" fmla="*/ 577 w 687"/>
                <a:gd name="T107" fmla="*/ 50 h 1136"/>
                <a:gd name="T108" fmla="*/ 628 w 687"/>
                <a:gd name="T109" fmla="*/ 77 h 1136"/>
                <a:gd name="T110" fmla="*/ 633 w 687"/>
                <a:gd name="T111" fmla="*/ 135 h 1136"/>
                <a:gd name="T112" fmla="*/ 577 w 687"/>
                <a:gd name="T113" fmla="*/ 172 h 1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87" h="1136">
                  <a:moveTo>
                    <a:pt x="687" y="111"/>
                  </a:moveTo>
                  <a:lnTo>
                    <a:pt x="687" y="111"/>
                  </a:lnTo>
                  <a:lnTo>
                    <a:pt x="687" y="100"/>
                  </a:lnTo>
                  <a:lnTo>
                    <a:pt x="686" y="89"/>
                  </a:lnTo>
                  <a:lnTo>
                    <a:pt x="682" y="78"/>
                  </a:lnTo>
                  <a:lnTo>
                    <a:pt x="679" y="68"/>
                  </a:lnTo>
                  <a:lnTo>
                    <a:pt x="674" y="58"/>
                  </a:lnTo>
                  <a:lnTo>
                    <a:pt x="669" y="50"/>
                  </a:lnTo>
                  <a:lnTo>
                    <a:pt x="662" y="41"/>
                  </a:lnTo>
                  <a:lnTo>
                    <a:pt x="655" y="33"/>
                  </a:lnTo>
                  <a:lnTo>
                    <a:pt x="648" y="26"/>
                  </a:lnTo>
                  <a:lnTo>
                    <a:pt x="639" y="20"/>
                  </a:lnTo>
                  <a:lnTo>
                    <a:pt x="630" y="14"/>
                  </a:lnTo>
                  <a:lnTo>
                    <a:pt x="620" y="9"/>
                  </a:lnTo>
                  <a:lnTo>
                    <a:pt x="610" y="5"/>
                  </a:lnTo>
                  <a:lnTo>
                    <a:pt x="600" y="3"/>
                  </a:lnTo>
                  <a:lnTo>
                    <a:pt x="589" y="2"/>
                  </a:lnTo>
                  <a:lnTo>
                    <a:pt x="577" y="0"/>
                  </a:lnTo>
                  <a:lnTo>
                    <a:pt x="577" y="0"/>
                  </a:lnTo>
                  <a:lnTo>
                    <a:pt x="566" y="2"/>
                  </a:lnTo>
                  <a:lnTo>
                    <a:pt x="555" y="3"/>
                  </a:lnTo>
                  <a:lnTo>
                    <a:pt x="544" y="5"/>
                  </a:lnTo>
                  <a:lnTo>
                    <a:pt x="535" y="9"/>
                  </a:lnTo>
                  <a:lnTo>
                    <a:pt x="525" y="14"/>
                  </a:lnTo>
                  <a:lnTo>
                    <a:pt x="516" y="20"/>
                  </a:lnTo>
                  <a:lnTo>
                    <a:pt x="507" y="26"/>
                  </a:lnTo>
                  <a:lnTo>
                    <a:pt x="499" y="33"/>
                  </a:lnTo>
                  <a:lnTo>
                    <a:pt x="492" y="41"/>
                  </a:lnTo>
                  <a:lnTo>
                    <a:pt x="486" y="50"/>
                  </a:lnTo>
                  <a:lnTo>
                    <a:pt x="481" y="58"/>
                  </a:lnTo>
                  <a:lnTo>
                    <a:pt x="476" y="68"/>
                  </a:lnTo>
                  <a:lnTo>
                    <a:pt x="472" y="78"/>
                  </a:lnTo>
                  <a:lnTo>
                    <a:pt x="469" y="89"/>
                  </a:lnTo>
                  <a:lnTo>
                    <a:pt x="468" y="100"/>
                  </a:lnTo>
                  <a:lnTo>
                    <a:pt x="466" y="111"/>
                  </a:lnTo>
                  <a:lnTo>
                    <a:pt x="466" y="111"/>
                  </a:lnTo>
                  <a:lnTo>
                    <a:pt x="468" y="125"/>
                  </a:lnTo>
                  <a:lnTo>
                    <a:pt x="470" y="140"/>
                  </a:lnTo>
                  <a:lnTo>
                    <a:pt x="475" y="153"/>
                  </a:lnTo>
                  <a:lnTo>
                    <a:pt x="481" y="165"/>
                  </a:lnTo>
                  <a:lnTo>
                    <a:pt x="229" y="429"/>
                  </a:lnTo>
                  <a:lnTo>
                    <a:pt x="229" y="429"/>
                  </a:lnTo>
                  <a:lnTo>
                    <a:pt x="211" y="419"/>
                  </a:lnTo>
                  <a:lnTo>
                    <a:pt x="192" y="413"/>
                  </a:lnTo>
                  <a:lnTo>
                    <a:pt x="182" y="411"/>
                  </a:lnTo>
                  <a:lnTo>
                    <a:pt x="172" y="408"/>
                  </a:lnTo>
                  <a:lnTo>
                    <a:pt x="162" y="407"/>
                  </a:lnTo>
                  <a:lnTo>
                    <a:pt x="151" y="407"/>
                  </a:lnTo>
                  <a:lnTo>
                    <a:pt x="151" y="407"/>
                  </a:lnTo>
                  <a:lnTo>
                    <a:pt x="135" y="407"/>
                  </a:lnTo>
                  <a:lnTo>
                    <a:pt x="121" y="410"/>
                  </a:lnTo>
                  <a:lnTo>
                    <a:pt x="105" y="414"/>
                  </a:lnTo>
                  <a:lnTo>
                    <a:pt x="92" y="419"/>
                  </a:lnTo>
                  <a:lnTo>
                    <a:pt x="79" y="425"/>
                  </a:lnTo>
                  <a:lnTo>
                    <a:pt x="66" y="432"/>
                  </a:lnTo>
                  <a:lnTo>
                    <a:pt x="55" y="442"/>
                  </a:lnTo>
                  <a:lnTo>
                    <a:pt x="44" y="452"/>
                  </a:lnTo>
                  <a:lnTo>
                    <a:pt x="34" y="462"/>
                  </a:lnTo>
                  <a:lnTo>
                    <a:pt x="25" y="474"/>
                  </a:lnTo>
                  <a:lnTo>
                    <a:pt x="18" y="486"/>
                  </a:lnTo>
                  <a:lnTo>
                    <a:pt x="12" y="500"/>
                  </a:lnTo>
                  <a:lnTo>
                    <a:pt x="6" y="514"/>
                  </a:lnTo>
                  <a:lnTo>
                    <a:pt x="2" y="528"/>
                  </a:lnTo>
                  <a:lnTo>
                    <a:pt x="0" y="543"/>
                  </a:lnTo>
                  <a:lnTo>
                    <a:pt x="0" y="558"/>
                  </a:lnTo>
                  <a:lnTo>
                    <a:pt x="0" y="558"/>
                  </a:lnTo>
                  <a:lnTo>
                    <a:pt x="0" y="574"/>
                  </a:lnTo>
                  <a:lnTo>
                    <a:pt x="2" y="590"/>
                  </a:lnTo>
                  <a:lnTo>
                    <a:pt x="6" y="604"/>
                  </a:lnTo>
                  <a:lnTo>
                    <a:pt x="12" y="617"/>
                  </a:lnTo>
                  <a:lnTo>
                    <a:pt x="18" y="630"/>
                  </a:lnTo>
                  <a:lnTo>
                    <a:pt x="25" y="644"/>
                  </a:lnTo>
                  <a:lnTo>
                    <a:pt x="34" y="656"/>
                  </a:lnTo>
                  <a:lnTo>
                    <a:pt x="44" y="666"/>
                  </a:lnTo>
                  <a:lnTo>
                    <a:pt x="55" y="676"/>
                  </a:lnTo>
                  <a:lnTo>
                    <a:pt x="66" y="684"/>
                  </a:lnTo>
                  <a:lnTo>
                    <a:pt x="79" y="692"/>
                  </a:lnTo>
                  <a:lnTo>
                    <a:pt x="92" y="699"/>
                  </a:lnTo>
                  <a:lnTo>
                    <a:pt x="105" y="704"/>
                  </a:lnTo>
                  <a:lnTo>
                    <a:pt x="121" y="707"/>
                  </a:lnTo>
                  <a:lnTo>
                    <a:pt x="135" y="710"/>
                  </a:lnTo>
                  <a:lnTo>
                    <a:pt x="151" y="711"/>
                  </a:lnTo>
                  <a:lnTo>
                    <a:pt x="151" y="711"/>
                  </a:lnTo>
                  <a:lnTo>
                    <a:pt x="156" y="710"/>
                  </a:lnTo>
                  <a:lnTo>
                    <a:pt x="212" y="930"/>
                  </a:lnTo>
                  <a:lnTo>
                    <a:pt x="212" y="930"/>
                  </a:lnTo>
                  <a:lnTo>
                    <a:pt x="200" y="939"/>
                  </a:lnTo>
                  <a:lnTo>
                    <a:pt x="190" y="948"/>
                  </a:lnTo>
                  <a:lnTo>
                    <a:pt x="181" y="959"/>
                  </a:lnTo>
                  <a:lnTo>
                    <a:pt x="174" y="970"/>
                  </a:lnTo>
                  <a:lnTo>
                    <a:pt x="168" y="983"/>
                  </a:lnTo>
                  <a:lnTo>
                    <a:pt x="163" y="996"/>
                  </a:lnTo>
                  <a:lnTo>
                    <a:pt x="160" y="1010"/>
                  </a:lnTo>
                  <a:lnTo>
                    <a:pt x="159" y="1025"/>
                  </a:lnTo>
                  <a:lnTo>
                    <a:pt x="159" y="1025"/>
                  </a:lnTo>
                  <a:lnTo>
                    <a:pt x="159" y="1036"/>
                  </a:lnTo>
                  <a:lnTo>
                    <a:pt x="162" y="1047"/>
                  </a:lnTo>
                  <a:lnTo>
                    <a:pt x="164" y="1058"/>
                  </a:lnTo>
                  <a:lnTo>
                    <a:pt x="168" y="1067"/>
                  </a:lnTo>
                  <a:lnTo>
                    <a:pt x="172" y="1077"/>
                  </a:lnTo>
                  <a:lnTo>
                    <a:pt x="178" y="1086"/>
                  </a:lnTo>
                  <a:lnTo>
                    <a:pt x="184" y="1095"/>
                  </a:lnTo>
                  <a:lnTo>
                    <a:pt x="192" y="1103"/>
                  </a:lnTo>
                  <a:lnTo>
                    <a:pt x="199" y="1110"/>
                  </a:lnTo>
                  <a:lnTo>
                    <a:pt x="208" y="1116"/>
                  </a:lnTo>
                  <a:lnTo>
                    <a:pt x="217" y="1121"/>
                  </a:lnTo>
                  <a:lnTo>
                    <a:pt x="226" y="1126"/>
                  </a:lnTo>
                  <a:lnTo>
                    <a:pt x="237" y="1130"/>
                  </a:lnTo>
                  <a:lnTo>
                    <a:pt x="247" y="1133"/>
                  </a:lnTo>
                  <a:lnTo>
                    <a:pt x="259" y="1134"/>
                  </a:lnTo>
                  <a:lnTo>
                    <a:pt x="270" y="1136"/>
                  </a:lnTo>
                  <a:lnTo>
                    <a:pt x="270" y="1136"/>
                  </a:lnTo>
                  <a:lnTo>
                    <a:pt x="280" y="1134"/>
                  </a:lnTo>
                  <a:lnTo>
                    <a:pt x="291" y="1133"/>
                  </a:lnTo>
                  <a:lnTo>
                    <a:pt x="302" y="1130"/>
                  </a:lnTo>
                  <a:lnTo>
                    <a:pt x="313" y="1126"/>
                  </a:lnTo>
                  <a:lnTo>
                    <a:pt x="322" y="1121"/>
                  </a:lnTo>
                  <a:lnTo>
                    <a:pt x="331" y="1116"/>
                  </a:lnTo>
                  <a:lnTo>
                    <a:pt x="339" y="1110"/>
                  </a:lnTo>
                  <a:lnTo>
                    <a:pt x="348" y="1103"/>
                  </a:lnTo>
                  <a:lnTo>
                    <a:pt x="355" y="1095"/>
                  </a:lnTo>
                  <a:lnTo>
                    <a:pt x="361" y="1086"/>
                  </a:lnTo>
                  <a:lnTo>
                    <a:pt x="367" y="1077"/>
                  </a:lnTo>
                  <a:lnTo>
                    <a:pt x="372" y="1067"/>
                  </a:lnTo>
                  <a:lnTo>
                    <a:pt x="375" y="1058"/>
                  </a:lnTo>
                  <a:lnTo>
                    <a:pt x="378" y="1047"/>
                  </a:lnTo>
                  <a:lnTo>
                    <a:pt x="379" y="1036"/>
                  </a:lnTo>
                  <a:lnTo>
                    <a:pt x="380" y="1025"/>
                  </a:lnTo>
                  <a:lnTo>
                    <a:pt x="380" y="1025"/>
                  </a:lnTo>
                  <a:lnTo>
                    <a:pt x="379" y="1014"/>
                  </a:lnTo>
                  <a:lnTo>
                    <a:pt x="378" y="1004"/>
                  </a:lnTo>
                  <a:lnTo>
                    <a:pt x="375" y="993"/>
                  </a:lnTo>
                  <a:lnTo>
                    <a:pt x="372" y="983"/>
                  </a:lnTo>
                  <a:lnTo>
                    <a:pt x="368" y="974"/>
                  </a:lnTo>
                  <a:lnTo>
                    <a:pt x="362" y="965"/>
                  </a:lnTo>
                  <a:lnTo>
                    <a:pt x="356" y="957"/>
                  </a:lnTo>
                  <a:lnTo>
                    <a:pt x="350" y="948"/>
                  </a:lnTo>
                  <a:lnTo>
                    <a:pt x="342" y="941"/>
                  </a:lnTo>
                  <a:lnTo>
                    <a:pt x="334" y="935"/>
                  </a:lnTo>
                  <a:lnTo>
                    <a:pt x="326" y="929"/>
                  </a:lnTo>
                  <a:lnTo>
                    <a:pt x="316" y="924"/>
                  </a:lnTo>
                  <a:lnTo>
                    <a:pt x="307" y="921"/>
                  </a:lnTo>
                  <a:lnTo>
                    <a:pt x="297" y="918"/>
                  </a:lnTo>
                  <a:lnTo>
                    <a:pt x="286" y="916"/>
                  </a:lnTo>
                  <a:lnTo>
                    <a:pt x="276" y="915"/>
                  </a:lnTo>
                  <a:lnTo>
                    <a:pt x="219" y="694"/>
                  </a:lnTo>
                  <a:lnTo>
                    <a:pt x="219" y="694"/>
                  </a:lnTo>
                  <a:lnTo>
                    <a:pt x="237" y="683"/>
                  </a:lnTo>
                  <a:lnTo>
                    <a:pt x="253" y="670"/>
                  </a:lnTo>
                  <a:lnTo>
                    <a:pt x="267" y="656"/>
                  </a:lnTo>
                  <a:lnTo>
                    <a:pt x="279" y="639"/>
                  </a:lnTo>
                  <a:lnTo>
                    <a:pt x="289" y="621"/>
                  </a:lnTo>
                  <a:lnTo>
                    <a:pt x="294" y="611"/>
                  </a:lnTo>
                  <a:lnTo>
                    <a:pt x="296" y="602"/>
                  </a:lnTo>
                  <a:lnTo>
                    <a:pt x="300" y="591"/>
                  </a:lnTo>
                  <a:lnTo>
                    <a:pt x="301" y="580"/>
                  </a:lnTo>
                  <a:lnTo>
                    <a:pt x="302" y="569"/>
                  </a:lnTo>
                  <a:lnTo>
                    <a:pt x="302" y="558"/>
                  </a:lnTo>
                  <a:lnTo>
                    <a:pt x="302" y="558"/>
                  </a:lnTo>
                  <a:lnTo>
                    <a:pt x="302" y="548"/>
                  </a:lnTo>
                  <a:lnTo>
                    <a:pt x="301" y="536"/>
                  </a:lnTo>
                  <a:lnTo>
                    <a:pt x="298" y="525"/>
                  </a:lnTo>
                  <a:lnTo>
                    <a:pt x="296" y="514"/>
                  </a:lnTo>
                  <a:lnTo>
                    <a:pt x="292" y="503"/>
                  </a:lnTo>
                  <a:lnTo>
                    <a:pt x="288" y="494"/>
                  </a:lnTo>
                  <a:lnTo>
                    <a:pt x="283" y="484"/>
                  </a:lnTo>
                  <a:lnTo>
                    <a:pt x="277" y="474"/>
                  </a:lnTo>
                  <a:lnTo>
                    <a:pt x="529" y="210"/>
                  </a:lnTo>
                  <a:lnTo>
                    <a:pt x="529" y="210"/>
                  </a:lnTo>
                  <a:lnTo>
                    <a:pt x="540" y="215"/>
                  </a:lnTo>
                  <a:lnTo>
                    <a:pt x="552" y="219"/>
                  </a:lnTo>
                  <a:lnTo>
                    <a:pt x="565" y="221"/>
                  </a:lnTo>
                  <a:lnTo>
                    <a:pt x="577" y="221"/>
                  </a:lnTo>
                  <a:lnTo>
                    <a:pt x="577" y="221"/>
                  </a:lnTo>
                  <a:lnTo>
                    <a:pt x="589" y="221"/>
                  </a:lnTo>
                  <a:lnTo>
                    <a:pt x="600" y="219"/>
                  </a:lnTo>
                  <a:lnTo>
                    <a:pt x="610" y="216"/>
                  </a:lnTo>
                  <a:lnTo>
                    <a:pt x="620" y="213"/>
                  </a:lnTo>
                  <a:lnTo>
                    <a:pt x="630" y="208"/>
                  </a:lnTo>
                  <a:lnTo>
                    <a:pt x="639" y="203"/>
                  </a:lnTo>
                  <a:lnTo>
                    <a:pt x="648" y="196"/>
                  </a:lnTo>
                  <a:lnTo>
                    <a:pt x="655" y="189"/>
                  </a:lnTo>
                  <a:lnTo>
                    <a:pt x="662" y="182"/>
                  </a:lnTo>
                  <a:lnTo>
                    <a:pt x="669" y="173"/>
                  </a:lnTo>
                  <a:lnTo>
                    <a:pt x="674" y="164"/>
                  </a:lnTo>
                  <a:lnTo>
                    <a:pt x="679" y="154"/>
                  </a:lnTo>
                  <a:lnTo>
                    <a:pt x="682" y="144"/>
                  </a:lnTo>
                  <a:lnTo>
                    <a:pt x="686" y="134"/>
                  </a:lnTo>
                  <a:lnTo>
                    <a:pt x="687" y="123"/>
                  </a:lnTo>
                  <a:lnTo>
                    <a:pt x="687" y="111"/>
                  </a:lnTo>
                  <a:lnTo>
                    <a:pt x="687" y="111"/>
                  </a:lnTo>
                  <a:close/>
                  <a:moveTo>
                    <a:pt x="225" y="983"/>
                  </a:moveTo>
                  <a:lnTo>
                    <a:pt x="225" y="983"/>
                  </a:lnTo>
                  <a:lnTo>
                    <a:pt x="235" y="975"/>
                  </a:lnTo>
                  <a:lnTo>
                    <a:pt x="244" y="969"/>
                  </a:lnTo>
                  <a:lnTo>
                    <a:pt x="256" y="965"/>
                  </a:lnTo>
                  <a:lnTo>
                    <a:pt x="270" y="964"/>
                  </a:lnTo>
                  <a:lnTo>
                    <a:pt x="270" y="964"/>
                  </a:lnTo>
                  <a:lnTo>
                    <a:pt x="279" y="965"/>
                  </a:lnTo>
                  <a:lnTo>
                    <a:pt x="289" y="968"/>
                  </a:lnTo>
                  <a:lnTo>
                    <a:pt x="289" y="968"/>
                  </a:lnTo>
                  <a:lnTo>
                    <a:pt x="297" y="971"/>
                  </a:lnTo>
                  <a:lnTo>
                    <a:pt x="306" y="976"/>
                  </a:lnTo>
                  <a:lnTo>
                    <a:pt x="313" y="982"/>
                  </a:lnTo>
                  <a:lnTo>
                    <a:pt x="319" y="989"/>
                  </a:lnTo>
                  <a:lnTo>
                    <a:pt x="324" y="996"/>
                  </a:lnTo>
                  <a:lnTo>
                    <a:pt x="327" y="1006"/>
                  </a:lnTo>
                  <a:lnTo>
                    <a:pt x="330" y="1014"/>
                  </a:lnTo>
                  <a:lnTo>
                    <a:pt x="331" y="1025"/>
                  </a:lnTo>
                  <a:lnTo>
                    <a:pt x="331" y="1025"/>
                  </a:lnTo>
                  <a:lnTo>
                    <a:pt x="330" y="1037"/>
                  </a:lnTo>
                  <a:lnTo>
                    <a:pt x="326" y="1048"/>
                  </a:lnTo>
                  <a:lnTo>
                    <a:pt x="320" y="1059"/>
                  </a:lnTo>
                  <a:lnTo>
                    <a:pt x="313" y="1068"/>
                  </a:lnTo>
                  <a:lnTo>
                    <a:pt x="303" y="1076"/>
                  </a:lnTo>
                  <a:lnTo>
                    <a:pt x="294" y="1080"/>
                  </a:lnTo>
                  <a:lnTo>
                    <a:pt x="282" y="1084"/>
                  </a:lnTo>
                  <a:lnTo>
                    <a:pt x="270" y="1085"/>
                  </a:lnTo>
                  <a:lnTo>
                    <a:pt x="270" y="1085"/>
                  </a:lnTo>
                  <a:lnTo>
                    <a:pt x="258" y="1084"/>
                  </a:lnTo>
                  <a:lnTo>
                    <a:pt x="246" y="1080"/>
                  </a:lnTo>
                  <a:lnTo>
                    <a:pt x="236" y="1076"/>
                  </a:lnTo>
                  <a:lnTo>
                    <a:pt x="226" y="1068"/>
                  </a:lnTo>
                  <a:lnTo>
                    <a:pt x="219" y="1059"/>
                  </a:lnTo>
                  <a:lnTo>
                    <a:pt x="213" y="1048"/>
                  </a:lnTo>
                  <a:lnTo>
                    <a:pt x="210" y="1037"/>
                  </a:lnTo>
                  <a:lnTo>
                    <a:pt x="208" y="1025"/>
                  </a:lnTo>
                  <a:lnTo>
                    <a:pt x="208" y="1025"/>
                  </a:lnTo>
                  <a:lnTo>
                    <a:pt x="210" y="1013"/>
                  </a:lnTo>
                  <a:lnTo>
                    <a:pt x="213" y="1002"/>
                  </a:lnTo>
                  <a:lnTo>
                    <a:pt x="218" y="992"/>
                  </a:lnTo>
                  <a:lnTo>
                    <a:pt x="225" y="983"/>
                  </a:lnTo>
                  <a:lnTo>
                    <a:pt x="225" y="983"/>
                  </a:lnTo>
                  <a:close/>
                  <a:moveTo>
                    <a:pt x="235" y="578"/>
                  </a:moveTo>
                  <a:lnTo>
                    <a:pt x="235" y="578"/>
                  </a:lnTo>
                  <a:lnTo>
                    <a:pt x="230" y="590"/>
                  </a:lnTo>
                  <a:lnTo>
                    <a:pt x="225" y="602"/>
                  </a:lnTo>
                  <a:lnTo>
                    <a:pt x="218" y="611"/>
                  </a:lnTo>
                  <a:lnTo>
                    <a:pt x="210" y="621"/>
                  </a:lnTo>
                  <a:lnTo>
                    <a:pt x="210" y="621"/>
                  </a:lnTo>
                  <a:lnTo>
                    <a:pt x="202" y="627"/>
                  </a:lnTo>
                  <a:lnTo>
                    <a:pt x="202" y="627"/>
                  </a:lnTo>
                  <a:lnTo>
                    <a:pt x="190" y="634"/>
                  </a:lnTo>
                  <a:lnTo>
                    <a:pt x="178" y="640"/>
                  </a:lnTo>
                  <a:lnTo>
                    <a:pt x="165" y="644"/>
                  </a:lnTo>
                  <a:lnTo>
                    <a:pt x="151" y="645"/>
                  </a:lnTo>
                  <a:lnTo>
                    <a:pt x="151" y="645"/>
                  </a:lnTo>
                  <a:lnTo>
                    <a:pt x="139" y="644"/>
                  </a:lnTo>
                  <a:lnTo>
                    <a:pt x="139" y="644"/>
                  </a:lnTo>
                  <a:lnTo>
                    <a:pt x="126" y="640"/>
                  </a:lnTo>
                  <a:lnTo>
                    <a:pt x="112" y="635"/>
                  </a:lnTo>
                  <a:lnTo>
                    <a:pt x="102" y="628"/>
                  </a:lnTo>
                  <a:lnTo>
                    <a:pt x="91" y="620"/>
                  </a:lnTo>
                  <a:lnTo>
                    <a:pt x="91" y="620"/>
                  </a:lnTo>
                  <a:lnTo>
                    <a:pt x="82" y="611"/>
                  </a:lnTo>
                  <a:lnTo>
                    <a:pt x="76" y="600"/>
                  </a:lnTo>
                  <a:lnTo>
                    <a:pt x="70" y="588"/>
                  </a:lnTo>
                  <a:lnTo>
                    <a:pt x="67" y="576"/>
                  </a:lnTo>
                  <a:lnTo>
                    <a:pt x="67" y="576"/>
                  </a:lnTo>
                  <a:lnTo>
                    <a:pt x="66" y="568"/>
                  </a:lnTo>
                  <a:lnTo>
                    <a:pt x="66" y="558"/>
                  </a:lnTo>
                  <a:lnTo>
                    <a:pt x="66" y="558"/>
                  </a:lnTo>
                  <a:lnTo>
                    <a:pt x="66" y="550"/>
                  </a:lnTo>
                  <a:lnTo>
                    <a:pt x="67" y="542"/>
                  </a:lnTo>
                  <a:lnTo>
                    <a:pt x="69" y="533"/>
                  </a:lnTo>
                  <a:lnTo>
                    <a:pt x="72" y="525"/>
                  </a:lnTo>
                  <a:lnTo>
                    <a:pt x="75" y="518"/>
                  </a:lnTo>
                  <a:lnTo>
                    <a:pt x="80" y="510"/>
                  </a:lnTo>
                  <a:lnTo>
                    <a:pt x="85" y="503"/>
                  </a:lnTo>
                  <a:lnTo>
                    <a:pt x="91" y="497"/>
                  </a:lnTo>
                  <a:lnTo>
                    <a:pt x="91" y="497"/>
                  </a:lnTo>
                  <a:lnTo>
                    <a:pt x="100" y="490"/>
                  </a:lnTo>
                  <a:lnTo>
                    <a:pt x="110" y="483"/>
                  </a:lnTo>
                  <a:lnTo>
                    <a:pt x="121" y="478"/>
                  </a:lnTo>
                  <a:lnTo>
                    <a:pt x="133" y="474"/>
                  </a:lnTo>
                  <a:lnTo>
                    <a:pt x="133" y="474"/>
                  </a:lnTo>
                  <a:lnTo>
                    <a:pt x="142" y="473"/>
                  </a:lnTo>
                  <a:lnTo>
                    <a:pt x="151" y="473"/>
                  </a:lnTo>
                  <a:lnTo>
                    <a:pt x="151" y="473"/>
                  </a:lnTo>
                  <a:lnTo>
                    <a:pt x="159" y="473"/>
                  </a:lnTo>
                  <a:lnTo>
                    <a:pt x="166" y="474"/>
                  </a:lnTo>
                  <a:lnTo>
                    <a:pt x="182" y="479"/>
                  </a:lnTo>
                  <a:lnTo>
                    <a:pt x="182" y="479"/>
                  </a:lnTo>
                  <a:lnTo>
                    <a:pt x="189" y="483"/>
                  </a:lnTo>
                  <a:lnTo>
                    <a:pt x="196" y="486"/>
                  </a:lnTo>
                  <a:lnTo>
                    <a:pt x="204" y="491"/>
                  </a:lnTo>
                  <a:lnTo>
                    <a:pt x="210" y="497"/>
                  </a:lnTo>
                  <a:lnTo>
                    <a:pt x="216" y="503"/>
                  </a:lnTo>
                  <a:lnTo>
                    <a:pt x="220" y="509"/>
                  </a:lnTo>
                  <a:lnTo>
                    <a:pt x="225" y="516"/>
                  </a:lnTo>
                  <a:lnTo>
                    <a:pt x="229" y="524"/>
                  </a:lnTo>
                  <a:lnTo>
                    <a:pt x="229" y="524"/>
                  </a:lnTo>
                  <a:lnTo>
                    <a:pt x="232" y="532"/>
                  </a:lnTo>
                  <a:lnTo>
                    <a:pt x="235" y="540"/>
                  </a:lnTo>
                  <a:lnTo>
                    <a:pt x="236" y="550"/>
                  </a:lnTo>
                  <a:lnTo>
                    <a:pt x="237" y="558"/>
                  </a:lnTo>
                  <a:lnTo>
                    <a:pt x="237" y="558"/>
                  </a:lnTo>
                  <a:lnTo>
                    <a:pt x="236" y="568"/>
                  </a:lnTo>
                  <a:lnTo>
                    <a:pt x="235" y="578"/>
                  </a:lnTo>
                  <a:lnTo>
                    <a:pt x="235" y="578"/>
                  </a:lnTo>
                  <a:close/>
                  <a:moveTo>
                    <a:pt x="577" y="172"/>
                  </a:moveTo>
                  <a:lnTo>
                    <a:pt x="577" y="172"/>
                  </a:lnTo>
                  <a:lnTo>
                    <a:pt x="566" y="171"/>
                  </a:lnTo>
                  <a:lnTo>
                    <a:pt x="566" y="171"/>
                  </a:lnTo>
                  <a:lnTo>
                    <a:pt x="558" y="168"/>
                  </a:lnTo>
                  <a:lnTo>
                    <a:pt x="549" y="165"/>
                  </a:lnTo>
                  <a:lnTo>
                    <a:pt x="542" y="161"/>
                  </a:lnTo>
                  <a:lnTo>
                    <a:pt x="535" y="155"/>
                  </a:lnTo>
                  <a:lnTo>
                    <a:pt x="530" y="149"/>
                  </a:lnTo>
                  <a:lnTo>
                    <a:pt x="525" y="142"/>
                  </a:lnTo>
                  <a:lnTo>
                    <a:pt x="520" y="134"/>
                  </a:lnTo>
                  <a:lnTo>
                    <a:pt x="518" y="125"/>
                  </a:lnTo>
                  <a:lnTo>
                    <a:pt x="518" y="125"/>
                  </a:lnTo>
                  <a:lnTo>
                    <a:pt x="517" y="118"/>
                  </a:lnTo>
                  <a:lnTo>
                    <a:pt x="517" y="111"/>
                  </a:lnTo>
                  <a:lnTo>
                    <a:pt x="517" y="111"/>
                  </a:lnTo>
                  <a:lnTo>
                    <a:pt x="518" y="99"/>
                  </a:lnTo>
                  <a:lnTo>
                    <a:pt x="522" y="87"/>
                  </a:lnTo>
                  <a:lnTo>
                    <a:pt x="526" y="77"/>
                  </a:lnTo>
                  <a:lnTo>
                    <a:pt x="535" y="68"/>
                  </a:lnTo>
                  <a:lnTo>
                    <a:pt x="543" y="60"/>
                  </a:lnTo>
                  <a:lnTo>
                    <a:pt x="554" y="54"/>
                  </a:lnTo>
                  <a:lnTo>
                    <a:pt x="565" y="51"/>
                  </a:lnTo>
                  <a:lnTo>
                    <a:pt x="577" y="50"/>
                  </a:lnTo>
                  <a:lnTo>
                    <a:pt x="577" y="50"/>
                  </a:lnTo>
                  <a:lnTo>
                    <a:pt x="590" y="51"/>
                  </a:lnTo>
                  <a:lnTo>
                    <a:pt x="601" y="54"/>
                  </a:lnTo>
                  <a:lnTo>
                    <a:pt x="612" y="60"/>
                  </a:lnTo>
                  <a:lnTo>
                    <a:pt x="620" y="68"/>
                  </a:lnTo>
                  <a:lnTo>
                    <a:pt x="628" y="77"/>
                  </a:lnTo>
                  <a:lnTo>
                    <a:pt x="633" y="87"/>
                  </a:lnTo>
                  <a:lnTo>
                    <a:pt x="637" y="99"/>
                  </a:lnTo>
                  <a:lnTo>
                    <a:pt x="638" y="111"/>
                  </a:lnTo>
                  <a:lnTo>
                    <a:pt x="638" y="111"/>
                  </a:lnTo>
                  <a:lnTo>
                    <a:pt x="637" y="123"/>
                  </a:lnTo>
                  <a:lnTo>
                    <a:pt x="633" y="135"/>
                  </a:lnTo>
                  <a:lnTo>
                    <a:pt x="628" y="146"/>
                  </a:lnTo>
                  <a:lnTo>
                    <a:pt x="620" y="154"/>
                  </a:lnTo>
                  <a:lnTo>
                    <a:pt x="612" y="161"/>
                  </a:lnTo>
                  <a:lnTo>
                    <a:pt x="601" y="167"/>
                  </a:lnTo>
                  <a:lnTo>
                    <a:pt x="590" y="171"/>
                  </a:lnTo>
                  <a:lnTo>
                    <a:pt x="577" y="172"/>
                  </a:lnTo>
                  <a:lnTo>
                    <a:pt x="577" y="17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</p:grpSp>
      <p:grpSp>
        <p:nvGrpSpPr>
          <p:cNvPr id="82" name="Gruppieren 12">
            <a:extLst>
              <a:ext uri="{FF2B5EF4-FFF2-40B4-BE49-F238E27FC236}">
                <a16:creationId xmlns:a16="http://schemas.microsoft.com/office/drawing/2014/main" id="{10BBB010-DEDC-4706-9D58-7091D9572F01}"/>
              </a:ext>
            </a:extLst>
          </p:cNvPr>
          <p:cNvGrpSpPr/>
          <p:nvPr/>
        </p:nvGrpSpPr>
        <p:grpSpPr>
          <a:xfrm>
            <a:off x="712915" y="3458956"/>
            <a:ext cx="1481577" cy="872932"/>
            <a:chOff x="2150474" y="3927798"/>
            <a:chExt cx="1481577" cy="872932"/>
          </a:xfrm>
        </p:grpSpPr>
        <p:sp>
          <p:nvSpPr>
            <p:cNvPr id="83" name="Freeform 174">
              <a:extLst>
                <a:ext uri="{FF2B5EF4-FFF2-40B4-BE49-F238E27FC236}">
                  <a16:creationId xmlns:a16="http://schemas.microsoft.com/office/drawing/2014/main" id="{80DAF9E8-31B0-4226-A38A-0B25FE0B49A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150474" y="3927798"/>
              <a:ext cx="368505" cy="872932"/>
            </a:xfrm>
            <a:custGeom>
              <a:avLst/>
              <a:gdLst>
                <a:gd name="T0" fmla="*/ 72 w 489"/>
                <a:gd name="T1" fmla="*/ 0 h 1156"/>
                <a:gd name="T2" fmla="*/ 65 w 489"/>
                <a:gd name="T3" fmla="*/ 1 h 1156"/>
                <a:gd name="T4" fmla="*/ 44 w 489"/>
                <a:gd name="T5" fmla="*/ 6 h 1156"/>
                <a:gd name="T6" fmla="*/ 21 w 489"/>
                <a:gd name="T7" fmla="*/ 22 h 1156"/>
                <a:gd name="T8" fmla="*/ 6 w 489"/>
                <a:gd name="T9" fmla="*/ 45 h 1156"/>
                <a:gd name="T10" fmla="*/ 0 w 489"/>
                <a:gd name="T11" fmla="*/ 66 h 1156"/>
                <a:gd name="T12" fmla="*/ 0 w 489"/>
                <a:gd name="T13" fmla="*/ 1084 h 1156"/>
                <a:gd name="T14" fmla="*/ 0 w 489"/>
                <a:gd name="T15" fmla="*/ 1091 h 1156"/>
                <a:gd name="T16" fmla="*/ 6 w 489"/>
                <a:gd name="T17" fmla="*/ 1111 h 1156"/>
                <a:gd name="T18" fmla="*/ 21 w 489"/>
                <a:gd name="T19" fmla="*/ 1135 h 1156"/>
                <a:gd name="T20" fmla="*/ 44 w 489"/>
                <a:gd name="T21" fmla="*/ 1150 h 1156"/>
                <a:gd name="T22" fmla="*/ 65 w 489"/>
                <a:gd name="T23" fmla="*/ 1156 h 1156"/>
                <a:gd name="T24" fmla="*/ 416 w 489"/>
                <a:gd name="T25" fmla="*/ 1156 h 1156"/>
                <a:gd name="T26" fmla="*/ 425 w 489"/>
                <a:gd name="T27" fmla="*/ 1156 h 1156"/>
                <a:gd name="T28" fmla="*/ 445 w 489"/>
                <a:gd name="T29" fmla="*/ 1150 h 1156"/>
                <a:gd name="T30" fmla="*/ 468 w 489"/>
                <a:gd name="T31" fmla="*/ 1135 h 1156"/>
                <a:gd name="T32" fmla="*/ 483 w 489"/>
                <a:gd name="T33" fmla="*/ 1111 h 1156"/>
                <a:gd name="T34" fmla="*/ 489 w 489"/>
                <a:gd name="T35" fmla="*/ 1091 h 1156"/>
                <a:gd name="T36" fmla="*/ 489 w 489"/>
                <a:gd name="T37" fmla="*/ 73 h 1156"/>
                <a:gd name="T38" fmla="*/ 489 w 489"/>
                <a:gd name="T39" fmla="*/ 66 h 1156"/>
                <a:gd name="T40" fmla="*/ 483 w 489"/>
                <a:gd name="T41" fmla="*/ 45 h 1156"/>
                <a:gd name="T42" fmla="*/ 468 w 489"/>
                <a:gd name="T43" fmla="*/ 22 h 1156"/>
                <a:gd name="T44" fmla="*/ 445 w 489"/>
                <a:gd name="T45" fmla="*/ 6 h 1156"/>
                <a:gd name="T46" fmla="*/ 425 w 489"/>
                <a:gd name="T47" fmla="*/ 1 h 1156"/>
                <a:gd name="T48" fmla="*/ 416 w 489"/>
                <a:gd name="T49" fmla="*/ 0 h 1156"/>
                <a:gd name="T50" fmla="*/ 416 w 489"/>
                <a:gd name="T51" fmla="*/ 64 h 1156"/>
                <a:gd name="T52" fmla="*/ 420 w 489"/>
                <a:gd name="T53" fmla="*/ 65 h 1156"/>
                <a:gd name="T54" fmla="*/ 426 w 489"/>
                <a:gd name="T55" fmla="*/ 70 h 1156"/>
                <a:gd name="T56" fmla="*/ 426 w 489"/>
                <a:gd name="T57" fmla="*/ 141 h 1156"/>
                <a:gd name="T58" fmla="*/ 63 w 489"/>
                <a:gd name="T59" fmla="*/ 73 h 1156"/>
                <a:gd name="T60" fmla="*/ 63 w 489"/>
                <a:gd name="T61" fmla="*/ 70 h 1156"/>
                <a:gd name="T62" fmla="*/ 68 w 489"/>
                <a:gd name="T63" fmla="*/ 65 h 1156"/>
                <a:gd name="T64" fmla="*/ 72 w 489"/>
                <a:gd name="T65" fmla="*/ 64 h 1156"/>
                <a:gd name="T66" fmla="*/ 63 w 489"/>
                <a:gd name="T67" fmla="*/ 329 h 1156"/>
                <a:gd name="T68" fmla="*/ 422 w 489"/>
                <a:gd name="T69" fmla="*/ 371 h 1156"/>
                <a:gd name="T70" fmla="*/ 63 w 489"/>
                <a:gd name="T71" fmla="*/ 269 h 1156"/>
                <a:gd name="T72" fmla="*/ 422 w 489"/>
                <a:gd name="T73" fmla="*/ 227 h 1156"/>
                <a:gd name="T74" fmla="*/ 63 w 489"/>
                <a:gd name="T75" fmla="*/ 269 h 1156"/>
                <a:gd name="T76" fmla="*/ 72 w 489"/>
                <a:gd name="T77" fmla="*/ 1093 h 1156"/>
                <a:gd name="T78" fmla="*/ 68 w 489"/>
                <a:gd name="T79" fmla="*/ 1092 h 1156"/>
                <a:gd name="T80" fmla="*/ 63 w 489"/>
                <a:gd name="T81" fmla="*/ 1087 h 1156"/>
                <a:gd name="T82" fmla="*/ 63 w 489"/>
                <a:gd name="T83" fmla="*/ 1029 h 1156"/>
                <a:gd name="T84" fmla="*/ 426 w 489"/>
                <a:gd name="T85" fmla="*/ 1084 h 1156"/>
                <a:gd name="T86" fmla="*/ 426 w 489"/>
                <a:gd name="T87" fmla="*/ 1087 h 1156"/>
                <a:gd name="T88" fmla="*/ 420 w 489"/>
                <a:gd name="T89" fmla="*/ 1092 h 1156"/>
                <a:gd name="T90" fmla="*/ 416 w 489"/>
                <a:gd name="T91" fmla="*/ 1093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" h="1156">
                  <a:moveTo>
                    <a:pt x="416" y="0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7" y="3"/>
                  </a:lnTo>
                  <a:lnTo>
                    <a:pt x="44" y="6"/>
                  </a:lnTo>
                  <a:lnTo>
                    <a:pt x="32" y="13"/>
                  </a:lnTo>
                  <a:lnTo>
                    <a:pt x="21" y="22"/>
                  </a:lnTo>
                  <a:lnTo>
                    <a:pt x="12" y="33"/>
                  </a:lnTo>
                  <a:lnTo>
                    <a:pt x="6" y="45"/>
                  </a:lnTo>
                  <a:lnTo>
                    <a:pt x="1" y="59"/>
                  </a:lnTo>
                  <a:lnTo>
                    <a:pt x="0" y="66"/>
                  </a:lnTo>
                  <a:lnTo>
                    <a:pt x="0" y="73"/>
                  </a:lnTo>
                  <a:lnTo>
                    <a:pt x="0" y="1084"/>
                  </a:lnTo>
                  <a:lnTo>
                    <a:pt x="0" y="1084"/>
                  </a:lnTo>
                  <a:lnTo>
                    <a:pt x="0" y="1091"/>
                  </a:lnTo>
                  <a:lnTo>
                    <a:pt x="1" y="1098"/>
                  </a:lnTo>
                  <a:lnTo>
                    <a:pt x="6" y="1111"/>
                  </a:lnTo>
                  <a:lnTo>
                    <a:pt x="12" y="1125"/>
                  </a:lnTo>
                  <a:lnTo>
                    <a:pt x="21" y="1135"/>
                  </a:lnTo>
                  <a:lnTo>
                    <a:pt x="32" y="1144"/>
                  </a:lnTo>
                  <a:lnTo>
                    <a:pt x="44" y="1150"/>
                  </a:lnTo>
                  <a:lnTo>
                    <a:pt x="57" y="1155"/>
                  </a:lnTo>
                  <a:lnTo>
                    <a:pt x="65" y="1156"/>
                  </a:lnTo>
                  <a:lnTo>
                    <a:pt x="72" y="1156"/>
                  </a:lnTo>
                  <a:lnTo>
                    <a:pt x="416" y="1156"/>
                  </a:lnTo>
                  <a:lnTo>
                    <a:pt x="416" y="1156"/>
                  </a:lnTo>
                  <a:lnTo>
                    <a:pt x="425" y="1156"/>
                  </a:lnTo>
                  <a:lnTo>
                    <a:pt x="432" y="1155"/>
                  </a:lnTo>
                  <a:lnTo>
                    <a:pt x="445" y="1150"/>
                  </a:lnTo>
                  <a:lnTo>
                    <a:pt x="457" y="1144"/>
                  </a:lnTo>
                  <a:lnTo>
                    <a:pt x="468" y="1135"/>
                  </a:lnTo>
                  <a:lnTo>
                    <a:pt x="476" y="1125"/>
                  </a:lnTo>
                  <a:lnTo>
                    <a:pt x="483" y="1111"/>
                  </a:lnTo>
                  <a:lnTo>
                    <a:pt x="488" y="1098"/>
                  </a:lnTo>
                  <a:lnTo>
                    <a:pt x="489" y="1091"/>
                  </a:lnTo>
                  <a:lnTo>
                    <a:pt x="489" y="1084"/>
                  </a:lnTo>
                  <a:lnTo>
                    <a:pt x="489" y="73"/>
                  </a:lnTo>
                  <a:lnTo>
                    <a:pt x="489" y="73"/>
                  </a:lnTo>
                  <a:lnTo>
                    <a:pt x="489" y="66"/>
                  </a:lnTo>
                  <a:lnTo>
                    <a:pt x="488" y="59"/>
                  </a:lnTo>
                  <a:lnTo>
                    <a:pt x="483" y="45"/>
                  </a:lnTo>
                  <a:lnTo>
                    <a:pt x="476" y="33"/>
                  </a:lnTo>
                  <a:lnTo>
                    <a:pt x="468" y="22"/>
                  </a:lnTo>
                  <a:lnTo>
                    <a:pt x="457" y="13"/>
                  </a:lnTo>
                  <a:lnTo>
                    <a:pt x="445" y="6"/>
                  </a:lnTo>
                  <a:lnTo>
                    <a:pt x="432" y="3"/>
                  </a:lnTo>
                  <a:lnTo>
                    <a:pt x="425" y="1"/>
                  </a:lnTo>
                  <a:lnTo>
                    <a:pt x="416" y="0"/>
                  </a:lnTo>
                  <a:lnTo>
                    <a:pt x="416" y="0"/>
                  </a:lnTo>
                  <a:close/>
                  <a:moveTo>
                    <a:pt x="72" y="64"/>
                  </a:moveTo>
                  <a:lnTo>
                    <a:pt x="416" y="64"/>
                  </a:lnTo>
                  <a:lnTo>
                    <a:pt x="416" y="64"/>
                  </a:lnTo>
                  <a:lnTo>
                    <a:pt x="420" y="65"/>
                  </a:lnTo>
                  <a:lnTo>
                    <a:pt x="423" y="66"/>
                  </a:lnTo>
                  <a:lnTo>
                    <a:pt x="426" y="70"/>
                  </a:lnTo>
                  <a:lnTo>
                    <a:pt x="426" y="73"/>
                  </a:lnTo>
                  <a:lnTo>
                    <a:pt x="426" y="141"/>
                  </a:lnTo>
                  <a:lnTo>
                    <a:pt x="63" y="14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8" y="65"/>
                  </a:lnTo>
                  <a:lnTo>
                    <a:pt x="72" y="64"/>
                  </a:lnTo>
                  <a:lnTo>
                    <a:pt x="72" y="64"/>
                  </a:lnTo>
                  <a:close/>
                  <a:moveTo>
                    <a:pt x="63" y="371"/>
                  </a:moveTo>
                  <a:lnTo>
                    <a:pt x="63" y="329"/>
                  </a:lnTo>
                  <a:lnTo>
                    <a:pt x="422" y="329"/>
                  </a:lnTo>
                  <a:lnTo>
                    <a:pt x="422" y="371"/>
                  </a:lnTo>
                  <a:lnTo>
                    <a:pt x="63" y="371"/>
                  </a:lnTo>
                  <a:close/>
                  <a:moveTo>
                    <a:pt x="63" y="269"/>
                  </a:moveTo>
                  <a:lnTo>
                    <a:pt x="63" y="227"/>
                  </a:lnTo>
                  <a:lnTo>
                    <a:pt x="422" y="227"/>
                  </a:lnTo>
                  <a:lnTo>
                    <a:pt x="422" y="269"/>
                  </a:lnTo>
                  <a:lnTo>
                    <a:pt x="63" y="269"/>
                  </a:lnTo>
                  <a:close/>
                  <a:moveTo>
                    <a:pt x="416" y="1093"/>
                  </a:moveTo>
                  <a:lnTo>
                    <a:pt x="72" y="1093"/>
                  </a:lnTo>
                  <a:lnTo>
                    <a:pt x="72" y="1093"/>
                  </a:lnTo>
                  <a:lnTo>
                    <a:pt x="68" y="1092"/>
                  </a:lnTo>
                  <a:lnTo>
                    <a:pt x="66" y="1090"/>
                  </a:lnTo>
                  <a:lnTo>
                    <a:pt x="63" y="1087"/>
                  </a:lnTo>
                  <a:lnTo>
                    <a:pt x="63" y="1084"/>
                  </a:lnTo>
                  <a:lnTo>
                    <a:pt x="63" y="1029"/>
                  </a:lnTo>
                  <a:lnTo>
                    <a:pt x="426" y="1029"/>
                  </a:lnTo>
                  <a:lnTo>
                    <a:pt x="426" y="1084"/>
                  </a:lnTo>
                  <a:lnTo>
                    <a:pt x="426" y="1084"/>
                  </a:lnTo>
                  <a:lnTo>
                    <a:pt x="426" y="1087"/>
                  </a:lnTo>
                  <a:lnTo>
                    <a:pt x="423" y="1090"/>
                  </a:lnTo>
                  <a:lnTo>
                    <a:pt x="420" y="1092"/>
                  </a:lnTo>
                  <a:lnTo>
                    <a:pt x="416" y="1093"/>
                  </a:lnTo>
                  <a:lnTo>
                    <a:pt x="416" y="1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84" name="Freeform 174">
              <a:extLst>
                <a:ext uri="{FF2B5EF4-FFF2-40B4-BE49-F238E27FC236}">
                  <a16:creationId xmlns:a16="http://schemas.microsoft.com/office/drawing/2014/main" id="{9B60C4BC-A80C-4864-8E99-C4595304391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707010" y="3927798"/>
              <a:ext cx="368505" cy="872932"/>
            </a:xfrm>
            <a:custGeom>
              <a:avLst/>
              <a:gdLst>
                <a:gd name="T0" fmla="*/ 72 w 489"/>
                <a:gd name="T1" fmla="*/ 0 h 1156"/>
                <a:gd name="T2" fmla="*/ 65 w 489"/>
                <a:gd name="T3" fmla="*/ 1 h 1156"/>
                <a:gd name="T4" fmla="*/ 44 w 489"/>
                <a:gd name="T5" fmla="*/ 6 h 1156"/>
                <a:gd name="T6" fmla="*/ 21 w 489"/>
                <a:gd name="T7" fmla="*/ 22 h 1156"/>
                <a:gd name="T8" fmla="*/ 6 w 489"/>
                <a:gd name="T9" fmla="*/ 45 h 1156"/>
                <a:gd name="T10" fmla="*/ 0 w 489"/>
                <a:gd name="T11" fmla="*/ 66 h 1156"/>
                <a:gd name="T12" fmla="*/ 0 w 489"/>
                <a:gd name="T13" fmla="*/ 1084 h 1156"/>
                <a:gd name="T14" fmla="*/ 0 w 489"/>
                <a:gd name="T15" fmla="*/ 1091 h 1156"/>
                <a:gd name="T16" fmla="*/ 6 w 489"/>
                <a:gd name="T17" fmla="*/ 1111 h 1156"/>
                <a:gd name="T18" fmla="*/ 21 w 489"/>
                <a:gd name="T19" fmla="*/ 1135 h 1156"/>
                <a:gd name="T20" fmla="*/ 44 w 489"/>
                <a:gd name="T21" fmla="*/ 1150 h 1156"/>
                <a:gd name="T22" fmla="*/ 65 w 489"/>
                <a:gd name="T23" fmla="*/ 1156 h 1156"/>
                <a:gd name="T24" fmla="*/ 416 w 489"/>
                <a:gd name="T25" fmla="*/ 1156 h 1156"/>
                <a:gd name="T26" fmla="*/ 425 w 489"/>
                <a:gd name="T27" fmla="*/ 1156 h 1156"/>
                <a:gd name="T28" fmla="*/ 445 w 489"/>
                <a:gd name="T29" fmla="*/ 1150 h 1156"/>
                <a:gd name="T30" fmla="*/ 468 w 489"/>
                <a:gd name="T31" fmla="*/ 1135 h 1156"/>
                <a:gd name="T32" fmla="*/ 483 w 489"/>
                <a:gd name="T33" fmla="*/ 1111 h 1156"/>
                <a:gd name="T34" fmla="*/ 489 w 489"/>
                <a:gd name="T35" fmla="*/ 1091 h 1156"/>
                <a:gd name="T36" fmla="*/ 489 w 489"/>
                <a:gd name="T37" fmla="*/ 73 h 1156"/>
                <a:gd name="T38" fmla="*/ 489 w 489"/>
                <a:gd name="T39" fmla="*/ 66 h 1156"/>
                <a:gd name="T40" fmla="*/ 483 w 489"/>
                <a:gd name="T41" fmla="*/ 45 h 1156"/>
                <a:gd name="T42" fmla="*/ 468 w 489"/>
                <a:gd name="T43" fmla="*/ 22 h 1156"/>
                <a:gd name="T44" fmla="*/ 445 w 489"/>
                <a:gd name="T45" fmla="*/ 6 h 1156"/>
                <a:gd name="T46" fmla="*/ 425 w 489"/>
                <a:gd name="T47" fmla="*/ 1 h 1156"/>
                <a:gd name="T48" fmla="*/ 416 w 489"/>
                <a:gd name="T49" fmla="*/ 0 h 1156"/>
                <a:gd name="T50" fmla="*/ 416 w 489"/>
                <a:gd name="T51" fmla="*/ 64 h 1156"/>
                <a:gd name="T52" fmla="*/ 420 w 489"/>
                <a:gd name="T53" fmla="*/ 65 h 1156"/>
                <a:gd name="T54" fmla="*/ 426 w 489"/>
                <a:gd name="T55" fmla="*/ 70 h 1156"/>
                <a:gd name="T56" fmla="*/ 426 w 489"/>
                <a:gd name="T57" fmla="*/ 141 h 1156"/>
                <a:gd name="T58" fmla="*/ 63 w 489"/>
                <a:gd name="T59" fmla="*/ 73 h 1156"/>
                <a:gd name="T60" fmla="*/ 63 w 489"/>
                <a:gd name="T61" fmla="*/ 70 h 1156"/>
                <a:gd name="T62" fmla="*/ 68 w 489"/>
                <a:gd name="T63" fmla="*/ 65 h 1156"/>
                <a:gd name="T64" fmla="*/ 72 w 489"/>
                <a:gd name="T65" fmla="*/ 64 h 1156"/>
                <a:gd name="T66" fmla="*/ 63 w 489"/>
                <a:gd name="T67" fmla="*/ 329 h 1156"/>
                <a:gd name="T68" fmla="*/ 422 w 489"/>
                <a:gd name="T69" fmla="*/ 371 h 1156"/>
                <a:gd name="T70" fmla="*/ 63 w 489"/>
                <a:gd name="T71" fmla="*/ 269 h 1156"/>
                <a:gd name="T72" fmla="*/ 422 w 489"/>
                <a:gd name="T73" fmla="*/ 227 h 1156"/>
                <a:gd name="T74" fmla="*/ 63 w 489"/>
                <a:gd name="T75" fmla="*/ 269 h 1156"/>
                <a:gd name="T76" fmla="*/ 72 w 489"/>
                <a:gd name="T77" fmla="*/ 1093 h 1156"/>
                <a:gd name="T78" fmla="*/ 68 w 489"/>
                <a:gd name="T79" fmla="*/ 1092 h 1156"/>
                <a:gd name="T80" fmla="*/ 63 w 489"/>
                <a:gd name="T81" fmla="*/ 1087 h 1156"/>
                <a:gd name="T82" fmla="*/ 63 w 489"/>
                <a:gd name="T83" fmla="*/ 1029 h 1156"/>
                <a:gd name="T84" fmla="*/ 426 w 489"/>
                <a:gd name="T85" fmla="*/ 1084 h 1156"/>
                <a:gd name="T86" fmla="*/ 426 w 489"/>
                <a:gd name="T87" fmla="*/ 1087 h 1156"/>
                <a:gd name="T88" fmla="*/ 420 w 489"/>
                <a:gd name="T89" fmla="*/ 1092 h 1156"/>
                <a:gd name="T90" fmla="*/ 416 w 489"/>
                <a:gd name="T91" fmla="*/ 1093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" h="1156">
                  <a:moveTo>
                    <a:pt x="416" y="0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7" y="3"/>
                  </a:lnTo>
                  <a:lnTo>
                    <a:pt x="44" y="6"/>
                  </a:lnTo>
                  <a:lnTo>
                    <a:pt x="32" y="13"/>
                  </a:lnTo>
                  <a:lnTo>
                    <a:pt x="21" y="22"/>
                  </a:lnTo>
                  <a:lnTo>
                    <a:pt x="12" y="33"/>
                  </a:lnTo>
                  <a:lnTo>
                    <a:pt x="6" y="45"/>
                  </a:lnTo>
                  <a:lnTo>
                    <a:pt x="1" y="59"/>
                  </a:lnTo>
                  <a:lnTo>
                    <a:pt x="0" y="66"/>
                  </a:lnTo>
                  <a:lnTo>
                    <a:pt x="0" y="73"/>
                  </a:lnTo>
                  <a:lnTo>
                    <a:pt x="0" y="1084"/>
                  </a:lnTo>
                  <a:lnTo>
                    <a:pt x="0" y="1084"/>
                  </a:lnTo>
                  <a:lnTo>
                    <a:pt x="0" y="1091"/>
                  </a:lnTo>
                  <a:lnTo>
                    <a:pt x="1" y="1098"/>
                  </a:lnTo>
                  <a:lnTo>
                    <a:pt x="6" y="1111"/>
                  </a:lnTo>
                  <a:lnTo>
                    <a:pt x="12" y="1125"/>
                  </a:lnTo>
                  <a:lnTo>
                    <a:pt x="21" y="1135"/>
                  </a:lnTo>
                  <a:lnTo>
                    <a:pt x="32" y="1144"/>
                  </a:lnTo>
                  <a:lnTo>
                    <a:pt x="44" y="1150"/>
                  </a:lnTo>
                  <a:lnTo>
                    <a:pt x="57" y="1155"/>
                  </a:lnTo>
                  <a:lnTo>
                    <a:pt x="65" y="1156"/>
                  </a:lnTo>
                  <a:lnTo>
                    <a:pt x="72" y="1156"/>
                  </a:lnTo>
                  <a:lnTo>
                    <a:pt x="416" y="1156"/>
                  </a:lnTo>
                  <a:lnTo>
                    <a:pt x="416" y="1156"/>
                  </a:lnTo>
                  <a:lnTo>
                    <a:pt x="425" y="1156"/>
                  </a:lnTo>
                  <a:lnTo>
                    <a:pt x="432" y="1155"/>
                  </a:lnTo>
                  <a:lnTo>
                    <a:pt x="445" y="1150"/>
                  </a:lnTo>
                  <a:lnTo>
                    <a:pt x="457" y="1144"/>
                  </a:lnTo>
                  <a:lnTo>
                    <a:pt x="468" y="1135"/>
                  </a:lnTo>
                  <a:lnTo>
                    <a:pt x="476" y="1125"/>
                  </a:lnTo>
                  <a:lnTo>
                    <a:pt x="483" y="1111"/>
                  </a:lnTo>
                  <a:lnTo>
                    <a:pt x="488" y="1098"/>
                  </a:lnTo>
                  <a:lnTo>
                    <a:pt x="489" y="1091"/>
                  </a:lnTo>
                  <a:lnTo>
                    <a:pt x="489" y="1084"/>
                  </a:lnTo>
                  <a:lnTo>
                    <a:pt x="489" y="73"/>
                  </a:lnTo>
                  <a:lnTo>
                    <a:pt x="489" y="73"/>
                  </a:lnTo>
                  <a:lnTo>
                    <a:pt x="489" y="66"/>
                  </a:lnTo>
                  <a:lnTo>
                    <a:pt x="488" y="59"/>
                  </a:lnTo>
                  <a:lnTo>
                    <a:pt x="483" y="45"/>
                  </a:lnTo>
                  <a:lnTo>
                    <a:pt x="476" y="33"/>
                  </a:lnTo>
                  <a:lnTo>
                    <a:pt x="468" y="22"/>
                  </a:lnTo>
                  <a:lnTo>
                    <a:pt x="457" y="13"/>
                  </a:lnTo>
                  <a:lnTo>
                    <a:pt x="445" y="6"/>
                  </a:lnTo>
                  <a:lnTo>
                    <a:pt x="432" y="3"/>
                  </a:lnTo>
                  <a:lnTo>
                    <a:pt x="425" y="1"/>
                  </a:lnTo>
                  <a:lnTo>
                    <a:pt x="416" y="0"/>
                  </a:lnTo>
                  <a:lnTo>
                    <a:pt x="416" y="0"/>
                  </a:lnTo>
                  <a:close/>
                  <a:moveTo>
                    <a:pt x="72" y="64"/>
                  </a:moveTo>
                  <a:lnTo>
                    <a:pt x="416" y="64"/>
                  </a:lnTo>
                  <a:lnTo>
                    <a:pt x="416" y="64"/>
                  </a:lnTo>
                  <a:lnTo>
                    <a:pt x="420" y="65"/>
                  </a:lnTo>
                  <a:lnTo>
                    <a:pt x="423" y="66"/>
                  </a:lnTo>
                  <a:lnTo>
                    <a:pt x="426" y="70"/>
                  </a:lnTo>
                  <a:lnTo>
                    <a:pt x="426" y="73"/>
                  </a:lnTo>
                  <a:lnTo>
                    <a:pt x="426" y="141"/>
                  </a:lnTo>
                  <a:lnTo>
                    <a:pt x="63" y="14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8" y="65"/>
                  </a:lnTo>
                  <a:lnTo>
                    <a:pt x="72" y="64"/>
                  </a:lnTo>
                  <a:lnTo>
                    <a:pt x="72" y="64"/>
                  </a:lnTo>
                  <a:close/>
                  <a:moveTo>
                    <a:pt x="63" y="371"/>
                  </a:moveTo>
                  <a:lnTo>
                    <a:pt x="63" y="329"/>
                  </a:lnTo>
                  <a:lnTo>
                    <a:pt x="422" y="329"/>
                  </a:lnTo>
                  <a:lnTo>
                    <a:pt x="422" y="371"/>
                  </a:lnTo>
                  <a:lnTo>
                    <a:pt x="63" y="371"/>
                  </a:lnTo>
                  <a:close/>
                  <a:moveTo>
                    <a:pt x="63" y="269"/>
                  </a:moveTo>
                  <a:lnTo>
                    <a:pt x="63" y="227"/>
                  </a:lnTo>
                  <a:lnTo>
                    <a:pt x="422" y="227"/>
                  </a:lnTo>
                  <a:lnTo>
                    <a:pt x="422" y="269"/>
                  </a:lnTo>
                  <a:lnTo>
                    <a:pt x="63" y="269"/>
                  </a:lnTo>
                  <a:close/>
                  <a:moveTo>
                    <a:pt x="416" y="1093"/>
                  </a:moveTo>
                  <a:lnTo>
                    <a:pt x="72" y="1093"/>
                  </a:lnTo>
                  <a:lnTo>
                    <a:pt x="72" y="1093"/>
                  </a:lnTo>
                  <a:lnTo>
                    <a:pt x="68" y="1092"/>
                  </a:lnTo>
                  <a:lnTo>
                    <a:pt x="66" y="1090"/>
                  </a:lnTo>
                  <a:lnTo>
                    <a:pt x="63" y="1087"/>
                  </a:lnTo>
                  <a:lnTo>
                    <a:pt x="63" y="1084"/>
                  </a:lnTo>
                  <a:lnTo>
                    <a:pt x="63" y="1029"/>
                  </a:lnTo>
                  <a:lnTo>
                    <a:pt x="426" y="1029"/>
                  </a:lnTo>
                  <a:lnTo>
                    <a:pt x="426" y="1084"/>
                  </a:lnTo>
                  <a:lnTo>
                    <a:pt x="426" y="1084"/>
                  </a:lnTo>
                  <a:lnTo>
                    <a:pt x="426" y="1087"/>
                  </a:lnTo>
                  <a:lnTo>
                    <a:pt x="423" y="1090"/>
                  </a:lnTo>
                  <a:lnTo>
                    <a:pt x="420" y="1092"/>
                  </a:lnTo>
                  <a:lnTo>
                    <a:pt x="416" y="1093"/>
                  </a:lnTo>
                  <a:lnTo>
                    <a:pt x="416" y="1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85" name="Freeform 174">
              <a:extLst>
                <a:ext uri="{FF2B5EF4-FFF2-40B4-BE49-F238E27FC236}">
                  <a16:creationId xmlns:a16="http://schemas.microsoft.com/office/drawing/2014/main" id="{CB364BF4-85DF-4909-A6B4-DC3F0B7AC8D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263546" y="3927798"/>
              <a:ext cx="368505" cy="872932"/>
            </a:xfrm>
            <a:custGeom>
              <a:avLst/>
              <a:gdLst>
                <a:gd name="T0" fmla="*/ 72 w 489"/>
                <a:gd name="T1" fmla="*/ 0 h 1156"/>
                <a:gd name="T2" fmla="*/ 65 w 489"/>
                <a:gd name="T3" fmla="*/ 1 h 1156"/>
                <a:gd name="T4" fmla="*/ 44 w 489"/>
                <a:gd name="T5" fmla="*/ 6 h 1156"/>
                <a:gd name="T6" fmla="*/ 21 w 489"/>
                <a:gd name="T7" fmla="*/ 22 h 1156"/>
                <a:gd name="T8" fmla="*/ 6 w 489"/>
                <a:gd name="T9" fmla="*/ 45 h 1156"/>
                <a:gd name="T10" fmla="*/ 0 w 489"/>
                <a:gd name="T11" fmla="*/ 66 h 1156"/>
                <a:gd name="T12" fmla="*/ 0 w 489"/>
                <a:gd name="T13" fmla="*/ 1084 h 1156"/>
                <a:gd name="T14" fmla="*/ 0 w 489"/>
                <a:gd name="T15" fmla="*/ 1091 h 1156"/>
                <a:gd name="T16" fmla="*/ 6 w 489"/>
                <a:gd name="T17" fmla="*/ 1111 h 1156"/>
                <a:gd name="T18" fmla="*/ 21 w 489"/>
                <a:gd name="T19" fmla="*/ 1135 h 1156"/>
                <a:gd name="T20" fmla="*/ 44 w 489"/>
                <a:gd name="T21" fmla="*/ 1150 h 1156"/>
                <a:gd name="T22" fmla="*/ 65 w 489"/>
                <a:gd name="T23" fmla="*/ 1156 h 1156"/>
                <a:gd name="T24" fmla="*/ 416 w 489"/>
                <a:gd name="T25" fmla="*/ 1156 h 1156"/>
                <a:gd name="T26" fmla="*/ 425 w 489"/>
                <a:gd name="T27" fmla="*/ 1156 h 1156"/>
                <a:gd name="T28" fmla="*/ 445 w 489"/>
                <a:gd name="T29" fmla="*/ 1150 h 1156"/>
                <a:gd name="T30" fmla="*/ 468 w 489"/>
                <a:gd name="T31" fmla="*/ 1135 h 1156"/>
                <a:gd name="T32" fmla="*/ 483 w 489"/>
                <a:gd name="T33" fmla="*/ 1111 h 1156"/>
                <a:gd name="T34" fmla="*/ 489 w 489"/>
                <a:gd name="T35" fmla="*/ 1091 h 1156"/>
                <a:gd name="T36" fmla="*/ 489 w 489"/>
                <a:gd name="T37" fmla="*/ 73 h 1156"/>
                <a:gd name="T38" fmla="*/ 489 w 489"/>
                <a:gd name="T39" fmla="*/ 66 h 1156"/>
                <a:gd name="T40" fmla="*/ 483 w 489"/>
                <a:gd name="T41" fmla="*/ 45 h 1156"/>
                <a:gd name="T42" fmla="*/ 468 w 489"/>
                <a:gd name="T43" fmla="*/ 22 h 1156"/>
                <a:gd name="T44" fmla="*/ 445 w 489"/>
                <a:gd name="T45" fmla="*/ 6 h 1156"/>
                <a:gd name="T46" fmla="*/ 425 w 489"/>
                <a:gd name="T47" fmla="*/ 1 h 1156"/>
                <a:gd name="T48" fmla="*/ 416 w 489"/>
                <a:gd name="T49" fmla="*/ 0 h 1156"/>
                <a:gd name="T50" fmla="*/ 416 w 489"/>
                <a:gd name="T51" fmla="*/ 64 h 1156"/>
                <a:gd name="T52" fmla="*/ 420 w 489"/>
                <a:gd name="T53" fmla="*/ 65 h 1156"/>
                <a:gd name="T54" fmla="*/ 426 w 489"/>
                <a:gd name="T55" fmla="*/ 70 h 1156"/>
                <a:gd name="T56" fmla="*/ 426 w 489"/>
                <a:gd name="T57" fmla="*/ 141 h 1156"/>
                <a:gd name="T58" fmla="*/ 63 w 489"/>
                <a:gd name="T59" fmla="*/ 73 h 1156"/>
                <a:gd name="T60" fmla="*/ 63 w 489"/>
                <a:gd name="T61" fmla="*/ 70 h 1156"/>
                <a:gd name="T62" fmla="*/ 68 w 489"/>
                <a:gd name="T63" fmla="*/ 65 h 1156"/>
                <a:gd name="T64" fmla="*/ 72 w 489"/>
                <a:gd name="T65" fmla="*/ 64 h 1156"/>
                <a:gd name="T66" fmla="*/ 63 w 489"/>
                <a:gd name="T67" fmla="*/ 329 h 1156"/>
                <a:gd name="T68" fmla="*/ 422 w 489"/>
                <a:gd name="T69" fmla="*/ 371 h 1156"/>
                <a:gd name="T70" fmla="*/ 63 w 489"/>
                <a:gd name="T71" fmla="*/ 269 h 1156"/>
                <a:gd name="T72" fmla="*/ 422 w 489"/>
                <a:gd name="T73" fmla="*/ 227 h 1156"/>
                <a:gd name="T74" fmla="*/ 63 w 489"/>
                <a:gd name="T75" fmla="*/ 269 h 1156"/>
                <a:gd name="T76" fmla="*/ 72 w 489"/>
                <a:gd name="T77" fmla="*/ 1093 h 1156"/>
                <a:gd name="T78" fmla="*/ 68 w 489"/>
                <a:gd name="T79" fmla="*/ 1092 h 1156"/>
                <a:gd name="T80" fmla="*/ 63 w 489"/>
                <a:gd name="T81" fmla="*/ 1087 h 1156"/>
                <a:gd name="T82" fmla="*/ 63 w 489"/>
                <a:gd name="T83" fmla="*/ 1029 h 1156"/>
                <a:gd name="T84" fmla="*/ 426 w 489"/>
                <a:gd name="T85" fmla="*/ 1084 h 1156"/>
                <a:gd name="T86" fmla="*/ 426 w 489"/>
                <a:gd name="T87" fmla="*/ 1087 h 1156"/>
                <a:gd name="T88" fmla="*/ 420 w 489"/>
                <a:gd name="T89" fmla="*/ 1092 h 1156"/>
                <a:gd name="T90" fmla="*/ 416 w 489"/>
                <a:gd name="T91" fmla="*/ 1093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" h="1156">
                  <a:moveTo>
                    <a:pt x="416" y="0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7" y="3"/>
                  </a:lnTo>
                  <a:lnTo>
                    <a:pt x="44" y="6"/>
                  </a:lnTo>
                  <a:lnTo>
                    <a:pt x="32" y="13"/>
                  </a:lnTo>
                  <a:lnTo>
                    <a:pt x="21" y="22"/>
                  </a:lnTo>
                  <a:lnTo>
                    <a:pt x="12" y="33"/>
                  </a:lnTo>
                  <a:lnTo>
                    <a:pt x="6" y="45"/>
                  </a:lnTo>
                  <a:lnTo>
                    <a:pt x="1" y="59"/>
                  </a:lnTo>
                  <a:lnTo>
                    <a:pt x="0" y="66"/>
                  </a:lnTo>
                  <a:lnTo>
                    <a:pt x="0" y="73"/>
                  </a:lnTo>
                  <a:lnTo>
                    <a:pt x="0" y="1084"/>
                  </a:lnTo>
                  <a:lnTo>
                    <a:pt x="0" y="1084"/>
                  </a:lnTo>
                  <a:lnTo>
                    <a:pt x="0" y="1091"/>
                  </a:lnTo>
                  <a:lnTo>
                    <a:pt x="1" y="1098"/>
                  </a:lnTo>
                  <a:lnTo>
                    <a:pt x="6" y="1111"/>
                  </a:lnTo>
                  <a:lnTo>
                    <a:pt x="12" y="1125"/>
                  </a:lnTo>
                  <a:lnTo>
                    <a:pt x="21" y="1135"/>
                  </a:lnTo>
                  <a:lnTo>
                    <a:pt x="32" y="1144"/>
                  </a:lnTo>
                  <a:lnTo>
                    <a:pt x="44" y="1150"/>
                  </a:lnTo>
                  <a:lnTo>
                    <a:pt x="57" y="1155"/>
                  </a:lnTo>
                  <a:lnTo>
                    <a:pt x="65" y="1156"/>
                  </a:lnTo>
                  <a:lnTo>
                    <a:pt x="72" y="1156"/>
                  </a:lnTo>
                  <a:lnTo>
                    <a:pt x="416" y="1156"/>
                  </a:lnTo>
                  <a:lnTo>
                    <a:pt x="416" y="1156"/>
                  </a:lnTo>
                  <a:lnTo>
                    <a:pt x="425" y="1156"/>
                  </a:lnTo>
                  <a:lnTo>
                    <a:pt x="432" y="1155"/>
                  </a:lnTo>
                  <a:lnTo>
                    <a:pt x="445" y="1150"/>
                  </a:lnTo>
                  <a:lnTo>
                    <a:pt x="457" y="1144"/>
                  </a:lnTo>
                  <a:lnTo>
                    <a:pt x="468" y="1135"/>
                  </a:lnTo>
                  <a:lnTo>
                    <a:pt x="476" y="1125"/>
                  </a:lnTo>
                  <a:lnTo>
                    <a:pt x="483" y="1111"/>
                  </a:lnTo>
                  <a:lnTo>
                    <a:pt x="488" y="1098"/>
                  </a:lnTo>
                  <a:lnTo>
                    <a:pt x="489" y="1091"/>
                  </a:lnTo>
                  <a:lnTo>
                    <a:pt x="489" y="1084"/>
                  </a:lnTo>
                  <a:lnTo>
                    <a:pt x="489" y="73"/>
                  </a:lnTo>
                  <a:lnTo>
                    <a:pt x="489" y="73"/>
                  </a:lnTo>
                  <a:lnTo>
                    <a:pt x="489" y="66"/>
                  </a:lnTo>
                  <a:lnTo>
                    <a:pt x="488" y="59"/>
                  </a:lnTo>
                  <a:lnTo>
                    <a:pt x="483" y="45"/>
                  </a:lnTo>
                  <a:lnTo>
                    <a:pt x="476" y="33"/>
                  </a:lnTo>
                  <a:lnTo>
                    <a:pt x="468" y="22"/>
                  </a:lnTo>
                  <a:lnTo>
                    <a:pt x="457" y="13"/>
                  </a:lnTo>
                  <a:lnTo>
                    <a:pt x="445" y="6"/>
                  </a:lnTo>
                  <a:lnTo>
                    <a:pt x="432" y="3"/>
                  </a:lnTo>
                  <a:lnTo>
                    <a:pt x="425" y="1"/>
                  </a:lnTo>
                  <a:lnTo>
                    <a:pt x="416" y="0"/>
                  </a:lnTo>
                  <a:lnTo>
                    <a:pt x="416" y="0"/>
                  </a:lnTo>
                  <a:close/>
                  <a:moveTo>
                    <a:pt x="72" y="64"/>
                  </a:moveTo>
                  <a:lnTo>
                    <a:pt x="416" y="64"/>
                  </a:lnTo>
                  <a:lnTo>
                    <a:pt x="416" y="64"/>
                  </a:lnTo>
                  <a:lnTo>
                    <a:pt x="420" y="65"/>
                  </a:lnTo>
                  <a:lnTo>
                    <a:pt x="423" y="66"/>
                  </a:lnTo>
                  <a:lnTo>
                    <a:pt x="426" y="70"/>
                  </a:lnTo>
                  <a:lnTo>
                    <a:pt x="426" y="73"/>
                  </a:lnTo>
                  <a:lnTo>
                    <a:pt x="426" y="141"/>
                  </a:lnTo>
                  <a:lnTo>
                    <a:pt x="63" y="14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8" y="65"/>
                  </a:lnTo>
                  <a:lnTo>
                    <a:pt x="72" y="64"/>
                  </a:lnTo>
                  <a:lnTo>
                    <a:pt x="72" y="64"/>
                  </a:lnTo>
                  <a:close/>
                  <a:moveTo>
                    <a:pt x="63" y="371"/>
                  </a:moveTo>
                  <a:lnTo>
                    <a:pt x="63" y="329"/>
                  </a:lnTo>
                  <a:lnTo>
                    <a:pt x="422" y="329"/>
                  </a:lnTo>
                  <a:lnTo>
                    <a:pt x="422" y="371"/>
                  </a:lnTo>
                  <a:lnTo>
                    <a:pt x="63" y="371"/>
                  </a:lnTo>
                  <a:close/>
                  <a:moveTo>
                    <a:pt x="63" y="269"/>
                  </a:moveTo>
                  <a:lnTo>
                    <a:pt x="63" y="227"/>
                  </a:lnTo>
                  <a:lnTo>
                    <a:pt x="422" y="227"/>
                  </a:lnTo>
                  <a:lnTo>
                    <a:pt x="422" y="269"/>
                  </a:lnTo>
                  <a:lnTo>
                    <a:pt x="63" y="269"/>
                  </a:lnTo>
                  <a:close/>
                  <a:moveTo>
                    <a:pt x="416" y="1093"/>
                  </a:moveTo>
                  <a:lnTo>
                    <a:pt x="72" y="1093"/>
                  </a:lnTo>
                  <a:lnTo>
                    <a:pt x="72" y="1093"/>
                  </a:lnTo>
                  <a:lnTo>
                    <a:pt x="68" y="1092"/>
                  </a:lnTo>
                  <a:lnTo>
                    <a:pt x="66" y="1090"/>
                  </a:lnTo>
                  <a:lnTo>
                    <a:pt x="63" y="1087"/>
                  </a:lnTo>
                  <a:lnTo>
                    <a:pt x="63" y="1084"/>
                  </a:lnTo>
                  <a:lnTo>
                    <a:pt x="63" y="1029"/>
                  </a:lnTo>
                  <a:lnTo>
                    <a:pt x="426" y="1029"/>
                  </a:lnTo>
                  <a:lnTo>
                    <a:pt x="426" y="1084"/>
                  </a:lnTo>
                  <a:lnTo>
                    <a:pt x="426" y="1084"/>
                  </a:lnTo>
                  <a:lnTo>
                    <a:pt x="426" y="1087"/>
                  </a:lnTo>
                  <a:lnTo>
                    <a:pt x="423" y="1090"/>
                  </a:lnTo>
                  <a:lnTo>
                    <a:pt x="420" y="1092"/>
                  </a:lnTo>
                  <a:lnTo>
                    <a:pt x="416" y="1093"/>
                  </a:lnTo>
                  <a:lnTo>
                    <a:pt x="416" y="1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</p:grpSp>
      <p:pic>
        <p:nvPicPr>
          <p:cNvPr id="86" name="Picture 6" descr="Icons_file_001_Agent.png">
            <a:extLst>
              <a:ext uri="{FF2B5EF4-FFF2-40B4-BE49-F238E27FC236}">
                <a16:creationId xmlns:a16="http://schemas.microsoft.com/office/drawing/2014/main" id="{AC221FB7-1B29-46CF-9BA2-223965507FD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735" y="1690117"/>
            <a:ext cx="598150" cy="598150"/>
          </a:xfrm>
          <a:prstGeom prst="rect">
            <a:avLst/>
          </a:prstGeom>
        </p:spPr>
      </p:pic>
      <p:pic>
        <p:nvPicPr>
          <p:cNvPr id="92" name="Picture 6" descr="Icons_file_001_Agent.png">
            <a:extLst>
              <a:ext uri="{FF2B5EF4-FFF2-40B4-BE49-F238E27FC236}">
                <a16:creationId xmlns:a16="http://schemas.microsoft.com/office/drawing/2014/main" id="{FA0B39C8-365B-43F1-B40A-D5B036EF031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7919" y="1704762"/>
            <a:ext cx="598150" cy="598150"/>
          </a:xfrm>
          <a:prstGeom prst="rect">
            <a:avLst/>
          </a:prstGeom>
        </p:spPr>
      </p:pic>
      <p:pic>
        <p:nvPicPr>
          <p:cNvPr id="93" name="Picture 6" descr="Icons_file_001_Agent.png">
            <a:extLst>
              <a:ext uri="{FF2B5EF4-FFF2-40B4-BE49-F238E27FC236}">
                <a16:creationId xmlns:a16="http://schemas.microsoft.com/office/drawing/2014/main" id="{15747732-BC93-49C7-9014-B5162DA6E94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1164" y="1700830"/>
            <a:ext cx="598150" cy="598150"/>
          </a:xfrm>
          <a:prstGeom prst="rect">
            <a:avLst/>
          </a:prstGeom>
        </p:spPr>
      </p:pic>
      <p:pic>
        <p:nvPicPr>
          <p:cNvPr id="94" name="Picture 6" descr="Icons_file_001_Agent.png">
            <a:extLst>
              <a:ext uri="{FF2B5EF4-FFF2-40B4-BE49-F238E27FC236}">
                <a16:creationId xmlns:a16="http://schemas.microsoft.com/office/drawing/2014/main" id="{E7896EEC-8767-49F2-8676-52E6BF528ED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819" y="3694237"/>
            <a:ext cx="598150" cy="598150"/>
          </a:xfrm>
          <a:prstGeom prst="rect">
            <a:avLst/>
          </a:prstGeom>
        </p:spPr>
      </p:pic>
      <p:pic>
        <p:nvPicPr>
          <p:cNvPr id="95" name="Picture 6" descr="Icons_file_001_Agent.png">
            <a:extLst>
              <a:ext uri="{FF2B5EF4-FFF2-40B4-BE49-F238E27FC236}">
                <a16:creationId xmlns:a16="http://schemas.microsoft.com/office/drawing/2014/main" id="{CECA59F3-5F5D-4818-A2C2-25D6C0B3A36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8273" y="3688441"/>
            <a:ext cx="598150" cy="598150"/>
          </a:xfrm>
          <a:prstGeom prst="rect">
            <a:avLst/>
          </a:prstGeom>
        </p:spPr>
      </p:pic>
      <p:pic>
        <p:nvPicPr>
          <p:cNvPr id="96" name="Picture 6" descr="Icons_file_001_Agent.png">
            <a:extLst>
              <a:ext uri="{FF2B5EF4-FFF2-40B4-BE49-F238E27FC236}">
                <a16:creationId xmlns:a16="http://schemas.microsoft.com/office/drawing/2014/main" id="{DACA5E3F-6108-4739-B4EA-9AC7DD3F682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1164" y="3696623"/>
            <a:ext cx="598150" cy="598150"/>
          </a:xfrm>
          <a:prstGeom prst="rect">
            <a:avLst/>
          </a:prstGeom>
        </p:spPr>
      </p:pic>
      <p:sp>
        <p:nvSpPr>
          <p:cNvPr id="110" name="Textfeld 33">
            <a:extLst>
              <a:ext uri="{FF2B5EF4-FFF2-40B4-BE49-F238E27FC236}">
                <a16:creationId xmlns:a16="http://schemas.microsoft.com/office/drawing/2014/main" id="{79D2D8C5-0A02-4D7E-BA4F-8FEBACA7EDC7}"/>
              </a:ext>
            </a:extLst>
          </p:cNvPr>
          <p:cNvSpPr txBox="1"/>
          <p:nvPr/>
        </p:nvSpPr>
        <p:spPr>
          <a:xfrm>
            <a:off x="8228829" y="1165759"/>
            <a:ext cx="3710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1519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(4) Quality Gate Metrics Build over Build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C06C03-7690-4BCB-AD41-1E014D529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5194" y="1577739"/>
            <a:ext cx="3465904" cy="25947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0E76DB-04FA-4DCB-B4F7-1F3A79649A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5194" y="4169513"/>
            <a:ext cx="3465904" cy="540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A1F34A-1226-4A32-A859-32FABFD8E4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5194" y="5345003"/>
            <a:ext cx="3446854" cy="788658"/>
          </a:xfrm>
          <a:prstGeom prst="rect">
            <a:avLst/>
          </a:prstGeom>
        </p:spPr>
      </p:pic>
      <p:cxnSp>
        <p:nvCxnSpPr>
          <p:cNvPr id="97" name="Gewinkelte Verbindung 11">
            <a:extLst>
              <a:ext uri="{FF2B5EF4-FFF2-40B4-BE49-F238E27FC236}">
                <a16:creationId xmlns:a16="http://schemas.microsoft.com/office/drawing/2014/main" id="{E115AB74-0775-4123-91EC-882B1C215101}"/>
              </a:ext>
            </a:extLst>
          </p:cNvPr>
          <p:cNvCxnSpPr>
            <a:cxnSpLocks/>
          </p:cNvCxnSpPr>
          <p:nvPr/>
        </p:nvCxnSpPr>
        <p:spPr>
          <a:xfrm flipV="1">
            <a:off x="6486568" y="2294916"/>
            <a:ext cx="757" cy="1044999"/>
          </a:xfrm>
          <a:prstGeom prst="straightConnector1">
            <a:avLst/>
          </a:prstGeom>
          <a:noFill/>
          <a:ln w="38100" cap="flat" cmpd="sng" algn="ctr">
            <a:solidFill>
              <a:srgbClr val="5FB2BD"/>
            </a:solidFill>
            <a:prstDash val="solid"/>
            <a:headEnd type="triangle" w="med" len="med"/>
            <a:tailEnd type="triangle" w="med" len="med"/>
          </a:ln>
          <a:effectLst/>
        </p:spPr>
      </p:cxnSp>
      <p:pic>
        <p:nvPicPr>
          <p:cNvPr id="105" name="Picture 104">
            <a:extLst>
              <a:ext uri="{FF2B5EF4-FFF2-40B4-BE49-F238E27FC236}">
                <a16:creationId xmlns:a16="http://schemas.microsoft.com/office/drawing/2014/main" id="{B864CA8A-A53F-4EEB-AF07-033BA4F52C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8312" y="3167419"/>
            <a:ext cx="572045" cy="689662"/>
          </a:xfrm>
          <a:prstGeom prst="rect">
            <a:avLst/>
          </a:prstGeom>
        </p:spPr>
      </p:pic>
      <p:pic>
        <p:nvPicPr>
          <p:cNvPr id="106" name="Picture 22" descr="Image result for docker container icon">
            <a:extLst>
              <a:ext uri="{FF2B5EF4-FFF2-40B4-BE49-F238E27FC236}">
                <a16:creationId xmlns:a16="http://schemas.microsoft.com/office/drawing/2014/main" id="{1AAE99BB-4D1C-45D5-A1A7-5A9FF3311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46" y="2176429"/>
            <a:ext cx="367464" cy="36746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22" descr="Image result for docker container icon">
            <a:extLst>
              <a:ext uri="{FF2B5EF4-FFF2-40B4-BE49-F238E27FC236}">
                <a16:creationId xmlns:a16="http://schemas.microsoft.com/office/drawing/2014/main" id="{296BDCB4-94C2-4F45-9F04-42043A23C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46" y="3299770"/>
            <a:ext cx="367464" cy="36746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2" descr="Image result for docker container icon">
            <a:extLst>
              <a:ext uri="{FF2B5EF4-FFF2-40B4-BE49-F238E27FC236}">
                <a16:creationId xmlns:a16="http://schemas.microsoft.com/office/drawing/2014/main" id="{3BEF662F-8147-4077-967C-F1AEC5325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637" y="3299770"/>
            <a:ext cx="367464" cy="36746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22" descr="Image result for docker container icon">
            <a:extLst>
              <a:ext uri="{FF2B5EF4-FFF2-40B4-BE49-F238E27FC236}">
                <a16:creationId xmlns:a16="http://schemas.microsoft.com/office/drawing/2014/main" id="{9387FA0C-5E52-4988-8D4D-E9F93D178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637" y="2176429"/>
            <a:ext cx="367464" cy="36746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22" descr="Image result for docker container icon">
            <a:extLst>
              <a:ext uri="{FF2B5EF4-FFF2-40B4-BE49-F238E27FC236}">
                <a16:creationId xmlns:a16="http://schemas.microsoft.com/office/drawing/2014/main" id="{987EF009-1DFE-495A-93B6-8F930B8BE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727" y="2176429"/>
            <a:ext cx="367464" cy="36746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22" descr="Image result for docker container icon">
            <a:extLst>
              <a:ext uri="{FF2B5EF4-FFF2-40B4-BE49-F238E27FC236}">
                <a16:creationId xmlns:a16="http://schemas.microsoft.com/office/drawing/2014/main" id="{DF1F5EBA-B089-461C-B382-8527599D4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727" y="3299770"/>
            <a:ext cx="367464" cy="36746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22" descr="Image result for docker container icon">
            <a:extLst>
              <a:ext uri="{FF2B5EF4-FFF2-40B4-BE49-F238E27FC236}">
                <a16:creationId xmlns:a16="http://schemas.microsoft.com/office/drawing/2014/main" id="{D2FBA3FD-23FE-4254-B27F-6813A5208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55" y="3299770"/>
            <a:ext cx="367464" cy="36746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22" descr="Image result for docker container icon">
            <a:extLst>
              <a:ext uri="{FF2B5EF4-FFF2-40B4-BE49-F238E27FC236}">
                <a16:creationId xmlns:a16="http://schemas.microsoft.com/office/drawing/2014/main" id="{10D86E9A-0F54-4F2D-A6B3-9666939DE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55" y="2176429"/>
            <a:ext cx="367464" cy="36746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22CA8D96-9A1E-48FA-A9B4-B6C1AD0B1255}"/>
              </a:ext>
            </a:extLst>
          </p:cNvPr>
          <p:cNvSpPr/>
          <p:nvPr/>
        </p:nvSpPr>
        <p:spPr>
          <a:xfrm>
            <a:off x="5383946" y="5657573"/>
            <a:ext cx="463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(4)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17" name="Textfeld 30">
            <a:extLst>
              <a:ext uri="{FF2B5EF4-FFF2-40B4-BE49-F238E27FC236}">
                <a16:creationId xmlns:a16="http://schemas.microsoft.com/office/drawing/2014/main" id="{F3DA32F3-73DA-4F7A-BD8E-64A57AE0C3B5}"/>
              </a:ext>
            </a:extLst>
          </p:cNvPr>
          <p:cNvSpPr txBox="1"/>
          <p:nvPr/>
        </p:nvSpPr>
        <p:spPr>
          <a:xfrm>
            <a:off x="8995682" y="580576"/>
            <a:ext cx="200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1519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Monitoring Data</a:t>
            </a:r>
          </a:p>
        </p:txBody>
      </p:sp>
      <p:sp>
        <p:nvSpPr>
          <p:cNvPr id="118" name="Textfeld 29">
            <a:extLst>
              <a:ext uri="{FF2B5EF4-FFF2-40B4-BE49-F238E27FC236}">
                <a16:creationId xmlns:a16="http://schemas.microsoft.com/office/drawing/2014/main" id="{F29A260C-F965-4A43-8A88-34A2C42A7514}"/>
              </a:ext>
            </a:extLst>
          </p:cNvPr>
          <p:cNvSpPr txBox="1"/>
          <p:nvPr/>
        </p:nvSpPr>
        <p:spPr>
          <a:xfrm>
            <a:off x="5714932" y="4501427"/>
            <a:ext cx="1779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151961">
              <a:defRPr b="1">
                <a:solidFill>
                  <a:srgbClr val="0B606B"/>
                </a:solidFill>
                <a:latin typeface="+mj-lt"/>
              </a:defRPr>
            </a:lvl1pPr>
          </a:lstStyle>
          <a:p>
            <a:pPr marL="0" marR="0" lvl="0" indent="0" algn="ctr" defTabSz="11519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B606B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Azure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B606B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Devops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B606B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19" name="Textfeld 2">
            <a:extLst>
              <a:ext uri="{FF2B5EF4-FFF2-40B4-BE49-F238E27FC236}">
                <a16:creationId xmlns:a16="http://schemas.microsoft.com/office/drawing/2014/main" id="{E455EC0C-5164-40D1-A0BD-523AF68332B3}"/>
              </a:ext>
            </a:extLst>
          </p:cNvPr>
          <p:cNvSpPr txBox="1"/>
          <p:nvPr/>
        </p:nvSpPr>
        <p:spPr>
          <a:xfrm>
            <a:off x="509641" y="5141598"/>
            <a:ext cx="1212896" cy="1969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152053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4B4B4B"/>
              </a:buClr>
              <a:buSzPct val="9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Grotesk Next Ultra" pitchFamily="2" charset="0"/>
                <a:ea typeface="TeleGrotesk Next Ultra" pitchFamily="2" charset="0"/>
                <a:cs typeface="TeleGrotesk Next Ultra" pitchFamily="2" charset="0"/>
              </a:rPr>
              <a:t>Pipeline View</a:t>
            </a:r>
          </a:p>
        </p:txBody>
      </p:sp>
      <p:sp>
        <p:nvSpPr>
          <p:cNvPr id="121" name="Textfeld 33">
            <a:extLst>
              <a:ext uri="{FF2B5EF4-FFF2-40B4-BE49-F238E27FC236}">
                <a16:creationId xmlns:a16="http://schemas.microsoft.com/office/drawing/2014/main" id="{3A6467B5-D15B-4A0E-AE96-B5EAAB72C5E4}"/>
              </a:ext>
            </a:extLst>
          </p:cNvPr>
          <p:cNvSpPr txBox="1"/>
          <p:nvPr/>
        </p:nvSpPr>
        <p:spPr>
          <a:xfrm>
            <a:off x="8406144" y="4987709"/>
            <a:ext cx="3316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1519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Automatic Comparison between Builds</a:t>
            </a:r>
          </a:p>
        </p:txBody>
      </p:sp>
    </p:spTree>
    <p:extLst>
      <p:ext uri="{BB962C8B-B14F-4D97-AF65-F5344CB8AC3E}">
        <p14:creationId xmlns:p14="http://schemas.microsoft.com/office/powerpoint/2010/main" val="250940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110" grpId="0"/>
      <p:bldP spid="116" grpId="0"/>
      <p:bldP spid="1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Abgerundetes Rechteck 37">
            <a:extLst>
              <a:ext uri="{FF2B5EF4-FFF2-40B4-BE49-F238E27FC236}">
                <a16:creationId xmlns:a16="http://schemas.microsoft.com/office/drawing/2014/main" id="{F2C64528-9B9C-4153-A313-32DF2E3340C8}"/>
              </a:ext>
            </a:extLst>
          </p:cNvPr>
          <p:cNvSpPr/>
          <p:nvPr/>
        </p:nvSpPr>
        <p:spPr>
          <a:xfrm>
            <a:off x="445591" y="1103184"/>
            <a:ext cx="2016224" cy="3312253"/>
          </a:xfrm>
          <a:prstGeom prst="roundRect">
            <a:avLst/>
          </a:prstGeom>
          <a:solidFill>
            <a:srgbClr val="53BAF2"/>
          </a:solidFill>
          <a:ln w="254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11519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68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le-GroteskNor"/>
              <a:ea typeface="+mn-ea"/>
              <a:cs typeface="+mn-cs"/>
            </a:endParaRPr>
          </a:p>
        </p:txBody>
      </p:sp>
      <p:sp>
        <p:nvSpPr>
          <p:cNvPr id="125" name="Textfeld 31">
            <a:extLst>
              <a:ext uri="{FF2B5EF4-FFF2-40B4-BE49-F238E27FC236}">
                <a16:creationId xmlns:a16="http://schemas.microsoft.com/office/drawing/2014/main" id="{F12EFD3A-F141-43D8-8D28-42F94ABACC58}"/>
              </a:ext>
            </a:extLst>
          </p:cNvPr>
          <p:cNvSpPr txBox="1"/>
          <p:nvPr/>
        </p:nvSpPr>
        <p:spPr>
          <a:xfrm>
            <a:off x="272868" y="585473"/>
            <a:ext cx="2479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1519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4B9E4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Microsoft Azure 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ADC8A1B4-629E-4B60-A0BF-074AD010DBAC}"/>
              </a:ext>
            </a:extLst>
          </p:cNvPr>
          <p:cNvSpPr/>
          <p:nvPr/>
        </p:nvSpPr>
        <p:spPr>
          <a:xfrm>
            <a:off x="8284223" y="1074609"/>
            <a:ext cx="3710715" cy="52179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9" name="Inhaltsplatzhalter 9">
            <a:extLst>
              <a:ext uri="{FF2B5EF4-FFF2-40B4-BE49-F238E27FC236}">
                <a16:creationId xmlns:a16="http://schemas.microsoft.com/office/drawing/2014/main" id="{760CFE80-68BA-47FF-A161-1421FC4A9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591" y="5089699"/>
            <a:ext cx="7025187" cy="929721"/>
          </a:xfrm>
          <a:prstGeom prst="rect">
            <a:avLst/>
          </a:prstGeom>
          <a:ln>
            <a:solidFill>
              <a:srgbClr val="4B4B4B"/>
            </a:solidFill>
          </a:ln>
        </p:spPr>
      </p:pic>
      <p:cxnSp>
        <p:nvCxnSpPr>
          <p:cNvPr id="50" name="Gerade Verbindung mit Pfeil 10">
            <a:extLst>
              <a:ext uri="{FF2B5EF4-FFF2-40B4-BE49-F238E27FC236}">
                <a16:creationId xmlns:a16="http://schemas.microsoft.com/office/drawing/2014/main" id="{9AC23247-D4F7-47BA-AA72-4DBB386156C9}"/>
              </a:ext>
            </a:extLst>
          </p:cNvPr>
          <p:cNvCxnSpPr>
            <a:cxnSpLocks/>
          </p:cNvCxnSpPr>
          <p:nvPr/>
        </p:nvCxnSpPr>
        <p:spPr>
          <a:xfrm flipH="1">
            <a:off x="2461817" y="4169513"/>
            <a:ext cx="3765502" cy="0"/>
          </a:xfrm>
          <a:prstGeom prst="straightConnector1">
            <a:avLst/>
          </a:prstGeom>
          <a:noFill/>
          <a:ln w="38100" cap="flat" cmpd="sng" algn="ctr">
            <a:solidFill>
              <a:srgbClr val="5FB2BD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52" name="Abgerundetes Rechteck 15">
            <a:extLst>
              <a:ext uri="{FF2B5EF4-FFF2-40B4-BE49-F238E27FC236}">
                <a16:creationId xmlns:a16="http://schemas.microsoft.com/office/drawing/2014/main" id="{7ADB130A-88A5-4C07-BCAA-3231B28236B4}"/>
              </a:ext>
            </a:extLst>
          </p:cNvPr>
          <p:cNvSpPr/>
          <p:nvPr/>
        </p:nvSpPr>
        <p:spPr>
          <a:xfrm>
            <a:off x="5491992" y="1074609"/>
            <a:ext cx="1921559" cy="1207837"/>
          </a:xfrm>
          <a:prstGeom prst="roundRect">
            <a:avLst/>
          </a:prstGeom>
          <a:solidFill>
            <a:srgbClr val="0B606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1519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68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le-GroteskNor"/>
              <a:ea typeface="+mn-ea"/>
              <a:cs typeface="+mn-cs"/>
            </a:endParaRPr>
          </a:p>
        </p:txBody>
      </p:sp>
      <p:sp>
        <p:nvSpPr>
          <p:cNvPr id="53" name="Freeform 5">
            <a:extLst>
              <a:ext uri="{FF2B5EF4-FFF2-40B4-BE49-F238E27FC236}">
                <a16:creationId xmlns:a16="http://schemas.microsoft.com/office/drawing/2014/main" id="{FE9B22E9-4CD3-4F2A-A0E1-4FC9DA55339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242889" y="3327445"/>
            <a:ext cx="482273" cy="1139995"/>
          </a:xfrm>
          <a:custGeom>
            <a:avLst/>
            <a:gdLst>
              <a:gd name="T0" fmla="*/ 266 w 305"/>
              <a:gd name="T1" fmla="*/ 87 h 720"/>
              <a:gd name="T2" fmla="*/ 266 w 305"/>
              <a:gd name="T3" fmla="*/ 87 h 720"/>
              <a:gd name="T4" fmla="*/ 39 w 305"/>
              <a:gd name="T5" fmla="*/ 87 h 720"/>
              <a:gd name="T6" fmla="*/ 39 w 305"/>
              <a:gd name="T7" fmla="*/ 45 h 720"/>
              <a:gd name="T8" fmla="*/ 45 w 305"/>
              <a:gd name="T9" fmla="*/ 40 h 720"/>
              <a:gd name="T10" fmla="*/ 260 w 305"/>
              <a:gd name="T11" fmla="*/ 40 h 720"/>
              <a:gd name="T12" fmla="*/ 266 w 305"/>
              <a:gd name="T13" fmla="*/ 45 h 720"/>
              <a:gd name="T14" fmla="*/ 266 w 305"/>
              <a:gd name="T15" fmla="*/ 87 h 720"/>
              <a:gd name="T16" fmla="*/ 266 w 305"/>
              <a:gd name="T17" fmla="*/ 675 h 720"/>
              <a:gd name="T18" fmla="*/ 266 w 305"/>
              <a:gd name="T19" fmla="*/ 675 h 720"/>
              <a:gd name="T20" fmla="*/ 260 w 305"/>
              <a:gd name="T21" fmla="*/ 681 h 720"/>
              <a:gd name="T22" fmla="*/ 45 w 305"/>
              <a:gd name="T23" fmla="*/ 681 h 720"/>
              <a:gd name="T24" fmla="*/ 39 w 305"/>
              <a:gd name="T25" fmla="*/ 675 h 720"/>
              <a:gd name="T26" fmla="*/ 39 w 305"/>
              <a:gd name="T27" fmla="*/ 641 h 720"/>
              <a:gd name="T28" fmla="*/ 266 w 305"/>
              <a:gd name="T29" fmla="*/ 641 h 720"/>
              <a:gd name="T30" fmla="*/ 266 w 305"/>
              <a:gd name="T31" fmla="*/ 675 h 720"/>
              <a:gd name="T32" fmla="*/ 39 w 305"/>
              <a:gd name="T33" fmla="*/ 204 h 720"/>
              <a:gd name="T34" fmla="*/ 39 w 305"/>
              <a:gd name="T35" fmla="*/ 204 h 720"/>
              <a:gd name="T36" fmla="*/ 264 w 305"/>
              <a:gd name="T37" fmla="*/ 204 h 720"/>
              <a:gd name="T38" fmla="*/ 264 w 305"/>
              <a:gd name="T39" fmla="*/ 231 h 720"/>
              <a:gd name="T40" fmla="*/ 39 w 305"/>
              <a:gd name="T41" fmla="*/ 231 h 720"/>
              <a:gd name="T42" fmla="*/ 39 w 305"/>
              <a:gd name="T43" fmla="*/ 204 h 720"/>
              <a:gd name="T44" fmla="*/ 39 w 305"/>
              <a:gd name="T45" fmla="*/ 141 h 720"/>
              <a:gd name="T46" fmla="*/ 39 w 305"/>
              <a:gd name="T47" fmla="*/ 141 h 720"/>
              <a:gd name="T48" fmla="*/ 264 w 305"/>
              <a:gd name="T49" fmla="*/ 141 h 720"/>
              <a:gd name="T50" fmla="*/ 264 w 305"/>
              <a:gd name="T51" fmla="*/ 167 h 720"/>
              <a:gd name="T52" fmla="*/ 39 w 305"/>
              <a:gd name="T53" fmla="*/ 167 h 720"/>
              <a:gd name="T54" fmla="*/ 39 w 305"/>
              <a:gd name="T55" fmla="*/ 141 h 720"/>
              <a:gd name="T56" fmla="*/ 260 w 305"/>
              <a:gd name="T57" fmla="*/ 0 h 720"/>
              <a:gd name="T58" fmla="*/ 260 w 305"/>
              <a:gd name="T59" fmla="*/ 0 h 720"/>
              <a:gd name="T60" fmla="*/ 45 w 305"/>
              <a:gd name="T61" fmla="*/ 0 h 720"/>
              <a:gd name="T62" fmla="*/ 0 w 305"/>
              <a:gd name="T63" fmla="*/ 45 h 720"/>
              <a:gd name="T64" fmla="*/ 0 w 305"/>
              <a:gd name="T65" fmla="*/ 675 h 720"/>
              <a:gd name="T66" fmla="*/ 45 w 305"/>
              <a:gd name="T67" fmla="*/ 720 h 720"/>
              <a:gd name="T68" fmla="*/ 260 w 305"/>
              <a:gd name="T69" fmla="*/ 720 h 720"/>
              <a:gd name="T70" fmla="*/ 305 w 305"/>
              <a:gd name="T71" fmla="*/ 675 h 720"/>
              <a:gd name="T72" fmla="*/ 305 w 305"/>
              <a:gd name="T73" fmla="*/ 45 h 720"/>
              <a:gd name="T74" fmla="*/ 260 w 305"/>
              <a:gd name="T75" fmla="*/ 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05" h="720">
                <a:moveTo>
                  <a:pt x="266" y="87"/>
                </a:moveTo>
                <a:lnTo>
                  <a:pt x="266" y="87"/>
                </a:lnTo>
                <a:lnTo>
                  <a:pt x="39" y="87"/>
                </a:lnTo>
                <a:lnTo>
                  <a:pt x="39" y="45"/>
                </a:lnTo>
                <a:cubicBezTo>
                  <a:pt x="39" y="42"/>
                  <a:pt x="42" y="40"/>
                  <a:pt x="45" y="40"/>
                </a:cubicBezTo>
                <a:lnTo>
                  <a:pt x="260" y="40"/>
                </a:lnTo>
                <a:cubicBezTo>
                  <a:pt x="263" y="40"/>
                  <a:pt x="266" y="42"/>
                  <a:pt x="266" y="45"/>
                </a:cubicBezTo>
                <a:lnTo>
                  <a:pt x="266" y="87"/>
                </a:lnTo>
                <a:close/>
                <a:moveTo>
                  <a:pt x="266" y="675"/>
                </a:moveTo>
                <a:lnTo>
                  <a:pt x="266" y="675"/>
                </a:lnTo>
                <a:cubicBezTo>
                  <a:pt x="266" y="678"/>
                  <a:pt x="263" y="681"/>
                  <a:pt x="260" y="681"/>
                </a:cubicBezTo>
                <a:lnTo>
                  <a:pt x="45" y="681"/>
                </a:lnTo>
                <a:cubicBezTo>
                  <a:pt x="42" y="681"/>
                  <a:pt x="39" y="678"/>
                  <a:pt x="39" y="675"/>
                </a:cubicBezTo>
                <a:lnTo>
                  <a:pt x="39" y="641"/>
                </a:lnTo>
                <a:lnTo>
                  <a:pt x="266" y="641"/>
                </a:lnTo>
                <a:lnTo>
                  <a:pt x="266" y="675"/>
                </a:lnTo>
                <a:close/>
                <a:moveTo>
                  <a:pt x="39" y="204"/>
                </a:moveTo>
                <a:lnTo>
                  <a:pt x="39" y="204"/>
                </a:lnTo>
                <a:lnTo>
                  <a:pt x="264" y="204"/>
                </a:lnTo>
                <a:lnTo>
                  <a:pt x="264" y="231"/>
                </a:lnTo>
                <a:lnTo>
                  <a:pt x="39" y="231"/>
                </a:lnTo>
                <a:lnTo>
                  <a:pt x="39" y="204"/>
                </a:lnTo>
                <a:close/>
                <a:moveTo>
                  <a:pt x="39" y="141"/>
                </a:moveTo>
                <a:lnTo>
                  <a:pt x="39" y="141"/>
                </a:lnTo>
                <a:lnTo>
                  <a:pt x="264" y="141"/>
                </a:lnTo>
                <a:lnTo>
                  <a:pt x="264" y="167"/>
                </a:lnTo>
                <a:lnTo>
                  <a:pt x="39" y="167"/>
                </a:lnTo>
                <a:lnTo>
                  <a:pt x="39" y="141"/>
                </a:lnTo>
                <a:close/>
                <a:moveTo>
                  <a:pt x="260" y="0"/>
                </a:moveTo>
                <a:lnTo>
                  <a:pt x="260" y="0"/>
                </a:lnTo>
                <a:lnTo>
                  <a:pt x="45" y="0"/>
                </a:lnTo>
                <a:cubicBezTo>
                  <a:pt x="20" y="0"/>
                  <a:pt x="0" y="20"/>
                  <a:pt x="0" y="45"/>
                </a:cubicBezTo>
                <a:lnTo>
                  <a:pt x="0" y="675"/>
                </a:lnTo>
                <a:cubicBezTo>
                  <a:pt x="0" y="700"/>
                  <a:pt x="20" y="720"/>
                  <a:pt x="45" y="720"/>
                </a:cubicBezTo>
                <a:lnTo>
                  <a:pt x="260" y="720"/>
                </a:lnTo>
                <a:cubicBezTo>
                  <a:pt x="285" y="720"/>
                  <a:pt x="305" y="700"/>
                  <a:pt x="305" y="675"/>
                </a:cubicBezTo>
                <a:lnTo>
                  <a:pt x="305" y="45"/>
                </a:lnTo>
                <a:cubicBezTo>
                  <a:pt x="305" y="20"/>
                  <a:pt x="285" y="0"/>
                  <a:pt x="260" y="0"/>
                </a:cubicBezTo>
                <a:close/>
              </a:path>
            </a:pathLst>
          </a:custGeom>
          <a:solidFill>
            <a:srgbClr val="0B606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1519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68" b="0" i="0" u="none" strike="noStrike" kern="1200" cap="none" spc="0" normalizeH="0" baseline="0" noProof="0">
              <a:ln>
                <a:noFill/>
              </a:ln>
              <a:solidFill>
                <a:srgbClr val="4B4B4B"/>
              </a:solidFill>
              <a:effectLst/>
              <a:uLnTx/>
              <a:uFillTx/>
              <a:latin typeface="Tele-GroteskNor"/>
              <a:ea typeface="+mn-ea"/>
              <a:cs typeface="+mn-cs"/>
            </a:endParaRPr>
          </a:p>
        </p:txBody>
      </p:sp>
      <p:grpSp>
        <p:nvGrpSpPr>
          <p:cNvPr id="54" name="Gruppieren 6">
            <a:extLst>
              <a:ext uri="{FF2B5EF4-FFF2-40B4-BE49-F238E27FC236}">
                <a16:creationId xmlns:a16="http://schemas.microsoft.com/office/drawing/2014/main" id="{A0BE832F-FC10-4050-A7B6-42B37A110E45}"/>
              </a:ext>
            </a:extLst>
          </p:cNvPr>
          <p:cNvGrpSpPr/>
          <p:nvPr/>
        </p:nvGrpSpPr>
        <p:grpSpPr>
          <a:xfrm>
            <a:off x="5714932" y="1240075"/>
            <a:ext cx="1475678" cy="826347"/>
            <a:chOff x="5748714" y="1987518"/>
            <a:chExt cx="1475678" cy="826347"/>
          </a:xfrm>
        </p:grpSpPr>
        <p:sp>
          <p:nvSpPr>
            <p:cNvPr id="55" name="Freeform 5">
              <a:extLst>
                <a:ext uri="{FF2B5EF4-FFF2-40B4-BE49-F238E27FC236}">
                  <a16:creationId xmlns:a16="http://schemas.microsoft.com/office/drawing/2014/main" id="{DADBC18F-345A-470E-8099-1E75582F7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48714" y="1987518"/>
              <a:ext cx="344559" cy="814467"/>
            </a:xfrm>
            <a:custGeom>
              <a:avLst/>
              <a:gdLst>
                <a:gd name="T0" fmla="*/ 266 w 305"/>
                <a:gd name="T1" fmla="*/ 87 h 720"/>
                <a:gd name="T2" fmla="*/ 266 w 305"/>
                <a:gd name="T3" fmla="*/ 87 h 720"/>
                <a:gd name="T4" fmla="*/ 39 w 305"/>
                <a:gd name="T5" fmla="*/ 87 h 720"/>
                <a:gd name="T6" fmla="*/ 39 w 305"/>
                <a:gd name="T7" fmla="*/ 45 h 720"/>
                <a:gd name="T8" fmla="*/ 45 w 305"/>
                <a:gd name="T9" fmla="*/ 40 h 720"/>
                <a:gd name="T10" fmla="*/ 260 w 305"/>
                <a:gd name="T11" fmla="*/ 40 h 720"/>
                <a:gd name="T12" fmla="*/ 266 w 305"/>
                <a:gd name="T13" fmla="*/ 45 h 720"/>
                <a:gd name="T14" fmla="*/ 266 w 305"/>
                <a:gd name="T15" fmla="*/ 87 h 720"/>
                <a:gd name="T16" fmla="*/ 266 w 305"/>
                <a:gd name="T17" fmla="*/ 675 h 720"/>
                <a:gd name="T18" fmla="*/ 266 w 305"/>
                <a:gd name="T19" fmla="*/ 675 h 720"/>
                <a:gd name="T20" fmla="*/ 260 w 305"/>
                <a:gd name="T21" fmla="*/ 681 h 720"/>
                <a:gd name="T22" fmla="*/ 45 w 305"/>
                <a:gd name="T23" fmla="*/ 681 h 720"/>
                <a:gd name="T24" fmla="*/ 39 w 305"/>
                <a:gd name="T25" fmla="*/ 675 h 720"/>
                <a:gd name="T26" fmla="*/ 39 w 305"/>
                <a:gd name="T27" fmla="*/ 641 h 720"/>
                <a:gd name="T28" fmla="*/ 266 w 305"/>
                <a:gd name="T29" fmla="*/ 641 h 720"/>
                <a:gd name="T30" fmla="*/ 266 w 305"/>
                <a:gd name="T31" fmla="*/ 675 h 720"/>
                <a:gd name="T32" fmla="*/ 39 w 305"/>
                <a:gd name="T33" fmla="*/ 204 h 720"/>
                <a:gd name="T34" fmla="*/ 39 w 305"/>
                <a:gd name="T35" fmla="*/ 204 h 720"/>
                <a:gd name="T36" fmla="*/ 264 w 305"/>
                <a:gd name="T37" fmla="*/ 204 h 720"/>
                <a:gd name="T38" fmla="*/ 264 w 305"/>
                <a:gd name="T39" fmla="*/ 231 h 720"/>
                <a:gd name="T40" fmla="*/ 39 w 305"/>
                <a:gd name="T41" fmla="*/ 231 h 720"/>
                <a:gd name="T42" fmla="*/ 39 w 305"/>
                <a:gd name="T43" fmla="*/ 204 h 720"/>
                <a:gd name="T44" fmla="*/ 39 w 305"/>
                <a:gd name="T45" fmla="*/ 141 h 720"/>
                <a:gd name="T46" fmla="*/ 39 w 305"/>
                <a:gd name="T47" fmla="*/ 141 h 720"/>
                <a:gd name="T48" fmla="*/ 264 w 305"/>
                <a:gd name="T49" fmla="*/ 141 h 720"/>
                <a:gd name="T50" fmla="*/ 264 w 305"/>
                <a:gd name="T51" fmla="*/ 167 h 720"/>
                <a:gd name="T52" fmla="*/ 39 w 305"/>
                <a:gd name="T53" fmla="*/ 167 h 720"/>
                <a:gd name="T54" fmla="*/ 39 w 305"/>
                <a:gd name="T55" fmla="*/ 141 h 720"/>
                <a:gd name="T56" fmla="*/ 260 w 305"/>
                <a:gd name="T57" fmla="*/ 0 h 720"/>
                <a:gd name="T58" fmla="*/ 260 w 305"/>
                <a:gd name="T59" fmla="*/ 0 h 720"/>
                <a:gd name="T60" fmla="*/ 45 w 305"/>
                <a:gd name="T61" fmla="*/ 0 h 720"/>
                <a:gd name="T62" fmla="*/ 0 w 305"/>
                <a:gd name="T63" fmla="*/ 45 h 720"/>
                <a:gd name="T64" fmla="*/ 0 w 305"/>
                <a:gd name="T65" fmla="*/ 675 h 720"/>
                <a:gd name="T66" fmla="*/ 45 w 305"/>
                <a:gd name="T67" fmla="*/ 720 h 720"/>
                <a:gd name="T68" fmla="*/ 260 w 305"/>
                <a:gd name="T69" fmla="*/ 720 h 720"/>
                <a:gd name="T70" fmla="*/ 305 w 305"/>
                <a:gd name="T71" fmla="*/ 675 h 720"/>
                <a:gd name="T72" fmla="*/ 305 w 305"/>
                <a:gd name="T73" fmla="*/ 45 h 720"/>
                <a:gd name="T74" fmla="*/ 260 w 305"/>
                <a:gd name="T75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05" h="720">
                  <a:moveTo>
                    <a:pt x="266" y="87"/>
                  </a:moveTo>
                  <a:lnTo>
                    <a:pt x="266" y="87"/>
                  </a:lnTo>
                  <a:lnTo>
                    <a:pt x="39" y="87"/>
                  </a:lnTo>
                  <a:lnTo>
                    <a:pt x="39" y="45"/>
                  </a:lnTo>
                  <a:cubicBezTo>
                    <a:pt x="39" y="42"/>
                    <a:pt x="42" y="40"/>
                    <a:pt x="45" y="40"/>
                  </a:cubicBezTo>
                  <a:lnTo>
                    <a:pt x="260" y="40"/>
                  </a:lnTo>
                  <a:cubicBezTo>
                    <a:pt x="263" y="40"/>
                    <a:pt x="266" y="42"/>
                    <a:pt x="266" y="45"/>
                  </a:cubicBezTo>
                  <a:lnTo>
                    <a:pt x="266" y="87"/>
                  </a:lnTo>
                  <a:close/>
                  <a:moveTo>
                    <a:pt x="266" y="675"/>
                  </a:moveTo>
                  <a:lnTo>
                    <a:pt x="266" y="675"/>
                  </a:lnTo>
                  <a:cubicBezTo>
                    <a:pt x="266" y="678"/>
                    <a:pt x="263" y="681"/>
                    <a:pt x="260" y="681"/>
                  </a:cubicBezTo>
                  <a:lnTo>
                    <a:pt x="45" y="681"/>
                  </a:lnTo>
                  <a:cubicBezTo>
                    <a:pt x="42" y="681"/>
                    <a:pt x="39" y="678"/>
                    <a:pt x="39" y="675"/>
                  </a:cubicBezTo>
                  <a:lnTo>
                    <a:pt x="39" y="641"/>
                  </a:lnTo>
                  <a:lnTo>
                    <a:pt x="266" y="641"/>
                  </a:lnTo>
                  <a:lnTo>
                    <a:pt x="266" y="675"/>
                  </a:lnTo>
                  <a:close/>
                  <a:moveTo>
                    <a:pt x="39" y="204"/>
                  </a:moveTo>
                  <a:lnTo>
                    <a:pt x="39" y="204"/>
                  </a:lnTo>
                  <a:lnTo>
                    <a:pt x="264" y="204"/>
                  </a:lnTo>
                  <a:lnTo>
                    <a:pt x="264" y="231"/>
                  </a:lnTo>
                  <a:lnTo>
                    <a:pt x="39" y="231"/>
                  </a:lnTo>
                  <a:lnTo>
                    <a:pt x="39" y="204"/>
                  </a:lnTo>
                  <a:close/>
                  <a:moveTo>
                    <a:pt x="39" y="141"/>
                  </a:moveTo>
                  <a:lnTo>
                    <a:pt x="39" y="141"/>
                  </a:lnTo>
                  <a:lnTo>
                    <a:pt x="264" y="141"/>
                  </a:lnTo>
                  <a:lnTo>
                    <a:pt x="264" y="167"/>
                  </a:lnTo>
                  <a:lnTo>
                    <a:pt x="39" y="167"/>
                  </a:lnTo>
                  <a:lnTo>
                    <a:pt x="39" y="141"/>
                  </a:lnTo>
                  <a:close/>
                  <a:moveTo>
                    <a:pt x="260" y="0"/>
                  </a:moveTo>
                  <a:lnTo>
                    <a:pt x="260" y="0"/>
                  </a:lnTo>
                  <a:lnTo>
                    <a:pt x="45" y="0"/>
                  </a:lnTo>
                  <a:cubicBezTo>
                    <a:pt x="20" y="0"/>
                    <a:pt x="0" y="20"/>
                    <a:pt x="0" y="45"/>
                  </a:cubicBezTo>
                  <a:lnTo>
                    <a:pt x="0" y="675"/>
                  </a:lnTo>
                  <a:cubicBezTo>
                    <a:pt x="0" y="700"/>
                    <a:pt x="20" y="720"/>
                    <a:pt x="45" y="720"/>
                  </a:cubicBezTo>
                  <a:lnTo>
                    <a:pt x="260" y="720"/>
                  </a:lnTo>
                  <a:cubicBezTo>
                    <a:pt x="285" y="720"/>
                    <a:pt x="305" y="700"/>
                    <a:pt x="305" y="675"/>
                  </a:cubicBezTo>
                  <a:lnTo>
                    <a:pt x="305" y="45"/>
                  </a:lnTo>
                  <a:cubicBezTo>
                    <a:pt x="305" y="20"/>
                    <a:pt x="285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56" name="Freeform 5">
              <a:extLst>
                <a:ext uri="{FF2B5EF4-FFF2-40B4-BE49-F238E27FC236}">
                  <a16:creationId xmlns:a16="http://schemas.microsoft.com/office/drawing/2014/main" id="{95FED3BD-5B26-4C6B-BCFD-BFE7653016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79833" y="1999398"/>
              <a:ext cx="344559" cy="814467"/>
            </a:xfrm>
            <a:custGeom>
              <a:avLst/>
              <a:gdLst>
                <a:gd name="T0" fmla="*/ 266 w 305"/>
                <a:gd name="T1" fmla="*/ 87 h 720"/>
                <a:gd name="T2" fmla="*/ 266 w 305"/>
                <a:gd name="T3" fmla="*/ 87 h 720"/>
                <a:gd name="T4" fmla="*/ 39 w 305"/>
                <a:gd name="T5" fmla="*/ 87 h 720"/>
                <a:gd name="T6" fmla="*/ 39 w 305"/>
                <a:gd name="T7" fmla="*/ 45 h 720"/>
                <a:gd name="T8" fmla="*/ 45 w 305"/>
                <a:gd name="T9" fmla="*/ 40 h 720"/>
                <a:gd name="T10" fmla="*/ 260 w 305"/>
                <a:gd name="T11" fmla="*/ 40 h 720"/>
                <a:gd name="T12" fmla="*/ 266 w 305"/>
                <a:gd name="T13" fmla="*/ 45 h 720"/>
                <a:gd name="T14" fmla="*/ 266 w 305"/>
                <a:gd name="T15" fmla="*/ 87 h 720"/>
                <a:gd name="T16" fmla="*/ 266 w 305"/>
                <a:gd name="T17" fmla="*/ 675 h 720"/>
                <a:gd name="T18" fmla="*/ 266 w 305"/>
                <a:gd name="T19" fmla="*/ 675 h 720"/>
                <a:gd name="T20" fmla="*/ 260 w 305"/>
                <a:gd name="T21" fmla="*/ 681 h 720"/>
                <a:gd name="T22" fmla="*/ 45 w 305"/>
                <a:gd name="T23" fmla="*/ 681 h 720"/>
                <a:gd name="T24" fmla="*/ 39 w 305"/>
                <a:gd name="T25" fmla="*/ 675 h 720"/>
                <a:gd name="T26" fmla="*/ 39 w 305"/>
                <a:gd name="T27" fmla="*/ 641 h 720"/>
                <a:gd name="T28" fmla="*/ 266 w 305"/>
                <a:gd name="T29" fmla="*/ 641 h 720"/>
                <a:gd name="T30" fmla="*/ 266 w 305"/>
                <a:gd name="T31" fmla="*/ 675 h 720"/>
                <a:gd name="T32" fmla="*/ 39 w 305"/>
                <a:gd name="T33" fmla="*/ 204 h 720"/>
                <a:gd name="T34" fmla="*/ 39 w 305"/>
                <a:gd name="T35" fmla="*/ 204 h 720"/>
                <a:gd name="T36" fmla="*/ 264 w 305"/>
                <a:gd name="T37" fmla="*/ 204 h 720"/>
                <a:gd name="T38" fmla="*/ 264 w 305"/>
                <a:gd name="T39" fmla="*/ 231 h 720"/>
                <a:gd name="T40" fmla="*/ 39 w 305"/>
                <a:gd name="T41" fmla="*/ 231 h 720"/>
                <a:gd name="T42" fmla="*/ 39 w 305"/>
                <a:gd name="T43" fmla="*/ 204 h 720"/>
                <a:gd name="T44" fmla="*/ 39 w 305"/>
                <a:gd name="T45" fmla="*/ 141 h 720"/>
                <a:gd name="T46" fmla="*/ 39 w 305"/>
                <a:gd name="T47" fmla="*/ 141 h 720"/>
                <a:gd name="T48" fmla="*/ 264 w 305"/>
                <a:gd name="T49" fmla="*/ 141 h 720"/>
                <a:gd name="T50" fmla="*/ 264 w 305"/>
                <a:gd name="T51" fmla="*/ 167 h 720"/>
                <a:gd name="T52" fmla="*/ 39 w 305"/>
                <a:gd name="T53" fmla="*/ 167 h 720"/>
                <a:gd name="T54" fmla="*/ 39 w 305"/>
                <a:gd name="T55" fmla="*/ 141 h 720"/>
                <a:gd name="T56" fmla="*/ 260 w 305"/>
                <a:gd name="T57" fmla="*/ 0 h 720"/>
                <a:gd name="T58" fmla="*/ 260 w 305"/>
                <a:gd name="T59" fmla="*/ 0 h 720"/>
                <a:gd name="T60" fmla="*/ 45 w 305"/>
                <a:gd name="T61" fmla="*/ 0 h 720"/>
                <a:gd name="T62" fmla="*/ 0 w 305"/>
                <a:gd name="T63" fmla="*/ 45 h 720"/>
                <a:gd name="T64" fmla="*/ 0 w 305"/>
                <a:gd name="T65" fmla="*/ 675 h 720"/>
                <a:gd name="T66" fmla="*/ 45 w 305"/>
                <a:gd name="T67" fmla="*/ 720 h 720"/>
                <a:gd name="T68" fmla="*/ 260 w 305"/>
                <a:gd name="T69" fmla="*/ 720 h 720"/>
                <a:gd name="T70" fmla="*/ 305 w 305"/>
                <a:gd name="T71" fmla="*/ 675 h 720"/>
                <a:gd name="T72" fmla="*/ 305 w 305"/>
                <a:gd name="T73" fmla="*/ 45 h 720"/>
                <a:gd name="T74" fmla="*/ 260 w 305"/>
                <a:gd name="T75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05" h="720">
                  <a:moveTo>
                    <a:pt x="266" y="87"/>
                  </a:moveTo>
                  <a:lnTo>
                    <a:pt x="266" y="87"/>
                  </a:lnTo>
                  <a:lnTo>
                    <a:pt x="39" y="87"/>
                  </a:lnTo>
                  <a:lnTo>
                    <a:pt x="39" y="45"/>
                  </a:lnTo>
                  <a:cubicBezTo>
                    <a:pt x="39" y="42"/>
                    <a:pt x="42" y="40"/>
                    <a:pt x="45" y="40"/>
                  </a:cubicBezTo>
                  <a:lnTo>
                    <a:pt x="260" y="40"/>
                  </a:lnTo>
                  <a:cubicBezTo>
                    <a:pt x="263" y="40"/>
                    <a:pt x="266" y="42"/>
                    <a:pt x="266" y="45"/>
                  </a:cubicBezTo>
                  <a:lnTo>
                    <a:pt x="266" y="87"/>
                  </a:lnTo>
                  <a:close/>
                  <a:moveTo>
                    <a:pt x="266" y="675"/>
                  </a:moveTo>
                  <a:lnTo>
                    <a:pt x="266" y="675"/>
                  </a:lnTo>
                  <a:cubicBezTo>
                    <a:pt x="266" y="678"/>
                    <a:pt x="263" y="681"/>
                    <a:pt x="260" y="681"/>
                  </a:cubicBezTo>
                  <a:lnTo>
                    <a:pt x="45" y="681"/>
                  </a:lnTo>
                  <a:cubicBezTo>
                    <a:pt x="42" y="681"/>
                    <a:pt x="39" y="678"/>
                    <a:pt x="39" y="675"/>
                  </a:cubicBezTo>
                  <a:lnTo>
                    <a:pt x="39" y="641"/>
                  </a:lnTo>
                  <a:lnTo>
                    <a:pt x="266" y="641"/>
                  </a:lnTo>
                  <a:lnTo>
                    <a:pt x="266" y="675"/>
                  </a:lnTo>
                  <a:close/>
                  <a:moveTo>
                    <a:pt x="39" y="204"/>
                  </a:moveTo>
                  <a:lnTo>
                    <a:pt x="39" y="204"/>
                  </a:lnTo>
                  <a:lnTo>
                    <a:pt x="264" y="204"/>
                  </a:lnTo>
                  <a:lnTo>
                    <a:pt x="264" y="231"/>
                  </a:lnTo>
                  <a:lnTo>
                    <a:pt x="39" y="231"/>
                  </a:lnTo>
                  <a:lnTo>
                    <a:pt x="39" y="204"/>
                  </a:lnTo>
                  <a:close/>
                  <a:moveTo>
                    <a:pt x="39" y="141"/>
                  </a:moveTo>
                  <a:lnTo>
                    <a:pt x="39" y="141"/>
                  </a:lnTo>
                  <a:lnTo>
                    <a:pt x="264" y="141"/>
                  </a:lnTo>
                  <a:lnTo>
                    <a:pt x="264" y="167"/>
                  </a:lnTo>
                  <a:lnTo>
                    <a:pt x="39" y="167"/>
                  </a:lnTo>
                  <a:lnTo>
                    <a:pt x="39" y="141"/>
                  </a:lnTo>
                  <a:close/>
                  <a:moveTo>
                    <a:pt x="260" y="0"/>
                  </a:moveTo>
                  <a:lnTo>
                    <a:pt x="260" y="0"/>
                  </a:lnTo>
                  <a:lnTo>
                    <a:pt x="45" y="0"/>
                  </a:lnTo>
                  <a:cubicBezTo>
                    <a:pt x="20" y="0"/>
                    <a:pt x="0" y="20"/>
                    <a:pt x="0" y="45"/>
                  </a:cubicBezTo>
                  <a:lnTo>
                    <a:pt x="0" y="675"/>
                  </a:lnTo>
                  <a:cubicBezTo>
                    <a:pt x="0" y="700"/>
                    <a:pt x="20" y="720"/>
                    <a:pt x="45" y="720"/>
                  </a:cubicBezTo>
                  <a:lnTo>
                    <a:pt x="260" y="720"/>
                  </a:lnTo>
                  <a:cubicBezTo>
                    <a:pt x="285" y="720"/>
                    <a:pt x="305" y="700"/>
                    <a:pt x="305" y="675"/>
                  </a:cubicBezTo>
                  <a:lnTo>
                    <a:pt x="305" y="45"/>
                  </a:lnTo>
                  <a:cubicBezTo>
                    <a:pt x="305" y="20"/>
                    <a:pt x="285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57" name="Freeform 5">
              <a:extLst>
                <a:ext uri="{FF2B5EF4-FFF2-40B4-BE49-F238E27FC236}">
                  <a16:creationId xmlns:a16="http://schemas.microsoft.com/office/drawing/2014/main" id="{1D9F0DF6-7ECB-4E95-ABDD-1931F49AA1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13519" y="1987518"/>
              <a:ext cx="344559" cy="814467"/>
            </a:xfrm>
            <a:custGeom>
              <a:avLst/>
              <a:gdLst>
                <a:gd name="T0" fmla="*/ 266 w 305"/>
                <a:gd name="T1" fmla="*/ 87 h 720"/>
                <a:gd name="T2" fmla="*/ 266 w 305"/>
                <a:gd name="T3" fmla="*/ 87 h 720"/>
                <a:gd name="T4" fmla="*/ 39 w 305"/>
                <a:gd name="T5" fmla="*/ 87 h 720"/>
                <a:gd name="T6" fmla="*/ 39 w 305"/>
                <a:gd name="T7" fmla="*/ 45 h 720"/>
                <a:gd name="T8" fmla="*/ 45 w 305"/>
                <a:gd name="T9" fmla="*/ 40 h 720"/>
                <a:gd name="T10" fmla="*/ 260 w 305"/>
                <a:gd name="T11" fmla="*/ 40 h 720"/>
                <a:gd name="T12" fmla="*/ 266 w 305"/>
                <a:gd name="T13" fmla="*/ 45 h 720"/>
                <a:gd name="T14" fmla="*/ 266 w 305"/>
                <a:gd name="T15" fmla="*/ 87 h 720"/>
                <a:gd name="T16" fmla="*/ 266 w 305"/>
                <a:gd name="T17" fmla="*/ 675 h 720"/>
                <a:gd name="T18" fmla="*/ 266 w 305"/>
                <a:gd name="T19" fmla="*/ 675 h 720"/>
                <a:gd name="T20" fmla="*/ 260 w 305"/>
                <a:gd name="T21" fmla="*/ 681 h 720"/>
                <a:gd name="T22" fmla="*/ 45 w 305"/>
                <a:gd name="T23" fmla="*/ 681 h 720"/>
                <a:gd name="T24" fmla="*/ 39 w 305"/>
                <a:gd name="T25" fmla="*/ 675 h 720"/>
                <a:gd name="T26" fmla="*/ 39 w 305"/>
                <a:gd name="T27" fmla="*/ 641 h 720"/>
                <a:gd name="T28" fmla="*/ 266 w 305"/>
                <a:gd name="T29" fmla="*/ 641 h 720"/>
                <a:gd name="T30" fmla="*/ 266 w 305"/>
                <a:gd name="T31" fmla="*/ 675 h 720"/>
                <a:gd name="T32" fmla="*/ 39 w 305"/>
                <a:gd name="T33" fmla="*/ 204 h 720"/>
                <a:gd name="T34" fmla="*/ 39 w 305"/>
                <a:gd name="T35" fmla="*/ 204 h 720"/>
                <a:gd name="T36" fmla="*/ 264 w 305"/>
                <a:gd name="T37" fmla="*/ 204 h 720"/>
                <a:gd name="T38" fmla="*/ 264 w 305"/>
                <a:gd name="T39" fmla="*/ 231 h 720"/>
                <a:gd name="T40" fmla="*/ 39 w 305"/>
                <a:gd name="T41" fmla="*/ 231 h 720"/>
                <a:gd name="T42" fmla="*/ 39 w 305"/>
                <a:gd name="T43" fmla="*/ 204 h 720"/>
                <a:gd name="T44" fmla="*/ 39 w 305"/>
                <a:gd name="T45" fmla="*/ 141 h 720"/>
                <a:gd name="T46" fmla="*/ 39 w 305"/>
                <a:gd name="T47" fmla="*/ 141 h 720"/>
                <a:gd name="T48" fmla="*/ 264 w 305"/>
                <a:gd name="T49" fmla="*/ 141 h 720"/>
                <a:gd name="T50" fmla="*/ 264 w 305"/>
                <a:gd name="T51" fmla="*/ 167 h 720"/>
                <a:gd name="T52" fmla="*/ 39 w 305"/>
                <a:gd name="T53" fmla="*/ 167 h 720"/>
                <a:gd name="T54" fmla="*/ 39 w 305"/>
                <a:gd name="T55" fmla="*/ 141 h 720"/>
                <a:gd name="T56" fmla="*/ 260 w 305"/>
                <a:gd name="T57" fmla="*/ 0 h 720"/>
                <a:gd name="T58" fmla="*/ 260 w 305"/>
                <a:gd name="T59" fmla="*/ 0 h 720"/>
                <a:gd name="T60" fmla="*/ 45 w 305"/>
                <a:gd name="T61" fmla="*/ 0 h 720"/>
                <a:gd name="T62" fmla="*/ 0 w 305"/>
                <a:gd name="T63" fmla="*/ 45 h 720"/>
                <a:gd name="T64" fmla="*/ 0 w 305"/>
                <a:gd name="T65" fmla="*/ 675 h 720"/>
                <a:gd name="T66" fmla="*/ 45 w 305"/>
                <a:gd name="T67" fmla="*/ 720 h 720"/>
                <a:gd name="T68" fmla="*/ 260 w 305"/>
                <a:gd name="T69" fmla="*/ 720 h 720"/>
                <a:gd name="T70" fmla="*/ 305 w 305"/>
                <a:gd name="T71" fmla="*/ 675 h 720"/>
                <a:gd name="T72" fmla="*/ 305 w 305"/>
                <a:gd name="T73" fmla="*/ 45 h 720"/>
                <a:gd name="T74" fmla="*/ 260 w 305"/>
                <a:gd name="T75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05" h="720">
                  <a:moveTo>
                    <a:pt x="266" y="87"/>
                  </a:moveTo>
                  <a:lnTo>
                    <a:pt x="266" y="87"/>
                  </a:lnTo>
                  <a:lnTo>
                    <a:pt x="39" y="87"/>
                  </a:lnTo>
                  <a:lnTo>
                    <a:pt x="39" y="45"/>
                  </a:lnTo>
                  <a:cubicBezTo>
                    <a:pt x="39" y="42"/>
                    <a:pt x="42" y="40"/>
                    <a:pt x="45" y="40"/>
                  </a:cubicBezTo>
                  <a:lnTo>
                    <a:pt x="260" y="40"/>
                  </a:lnTo>
                  <a:cubicBezTo>
                    <a:pt x="263" y="40"/>
                    <a:pt x="266" y="42"/>
                    <a:pt x="266" y="45"/>
                  </a:cubicBezTo>
                  <a:lnTo>
                    <a:pt x="266" y="87"/>
                  </a:lnTo>
                  <a:close/>
                  <a:moveTo>
                    <a:pt x="266" y="675"/>
                  </a:moveTo>
                  <a:lnTo>
                    <a:pt x="266" y="675"/>
                  </a:lnTo>
                  <a:cubicBezTo>
                    <a:pt x="266" y="678"/>
                    <a:pt x="263" y="681"/>
                    <a:pt x="260" y="681"/>
                  </a:cubicBezTo>
                  <a:lnTo>
                    <a:pt x="45" y="681"/>
                  </a:lnTo>
                  <a:cubicBezTo>
                    <a:pt x="42" y="681"/>
                    <a:pt x="39" y="678"/>
                    <a:pt x="39" y="675"/>
                  </a:cubicBezTo>
                  <a:lnTo>
                    <a:pt x="39" y="641"/>
                  </a:lnTo>
                  <a:lnTo>
                    <a:pt x="266" y="641"/>
                  </a:lnTo>
                  <a:lnTo>
                    <a:pt x="266" y="675"/>
                  </a:lnTo>
                  <a:close/>
                  <a:moveTo>
                    <a:pt x="39" y="204"/>
                  </a:moveTo>
                  <a:lnTo>
                    <a:pt x="39" y="204"/>
                  </a:lnTo>
                  <a:lnTo>
                    <a:pt x="264" y="204"/>
                  </a:lnTo>
                  <a:lnTo>
                    <a:pt x="264" y="231"/>
                  </a:lnTo>
                  <a:lnTo>
                    <a:pt x="39" y="231"/>
                  </a:lnTo>
                  <a:lnTo>
                    <a:pt x="39" y="204"/>
                  </a:lnTo>
                  <a:close/>
                  <a:moveTo>
                    <a:pt x="39" y="141"/>
                  </a:moveTo>
                  <a:lnTo>
                    <a:pt x="39" y="141"/>
                  </a:lnTo>
                  <a:lnTo>
                    <a:pt x="264" y="141"/>
                  </a:lnTo>
                  <a:lnTo>
                    <a:pt x="264" y="167"/>
                  </a:lnTo>
                  <a:lnTo>
                    <a:pt x="39" y="167"/>
                  </a:lnTo>
                  <a:lnTo>
                    <a:pt x="39" y="141"/>
                  </a:lnTo>
                  <a:close/>
                  <a:moveTo>
                    <a:pt x="260" y="0"/>
                  </a:moveTo>
                  <a:lnTo>
                    <a:pt x="260" y="0"/>
                  </a:lnTo>
                  <a:lnTo>
                    <a:pt x="45" y="0"/>
                  </a:lnTo>
                  <a:cubicBezTo>
                    <a:pt x="20" y="0"/>
                    <a:pt x="0" y="20"/>
                    <a:pt x="0" y="45"/>
                  </a:cubicBezTo>
                  <a:lnTo>
                    <a:pt x="0" y="675"/>
                  </a:lnTo>
                  <a:cubicBezTo>
                    <a:pt x="0" y="700"/>
                    <a:pt x="20" y="720"/>
                    <a:pt x="45" y="720"/>
                  </a:cubicBezTo>
                  <a:lnTo>
                    <a:pt x="260" y="720"/>
                  </a:lnTo>
                  <a:cubicBezTo>
                    <a:pt x="285" y="720"/>
                    <a:pt x="305" y="700"/>
                    <a:pt x="305" y="675"/>
                  </a:cubicBezTo>
                  <a:lnTo>
                    <a:pt x="305" y="45"/>
                  </a:lnTo>
                  <a:cubicBezTo>
                    <a:pt x="305" y="20"/>
                    <a:pt x="285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</p:grpSp>
      <p:sp>
        <p:nvSpPr>
          <p:cNvPr id="59" name="Textfeld 30">
            <a:extLst>
              <a:ext uri="{FF2B5EF4-FFF2-40B4-BE49-F238E27FC236}">
                <a16:creationId xmlns:a16="http://schemas.microsoft.com/office/drawing/2014/main" id="{B614D7F9-1D46-4B94-BC48-4EE5E9EFEE60}"/>
              </a:ext>
            </a:extLst>
          </p:cNvPr>
          <p:cNvSpPr txBox="1"/>
          <p:nvPr/>
        </p:nvSpPr>
        <p:spPr>
          <a:xfrm>
            <a:off x="5490482" y="580576"/>
            <a:ext cx="200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1519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B606B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Dynatrace Tenant</a:t>
            </a:r>
          </a:p>
        </p:txBody>
      </p:sp>
      <p:cxnSp>
        <p:nvCxnSpPr>
          <p:cNvPr id="61" name="Gerade Verbindung mit Pfeil 32">
            <a:extLst>
              <a:ext uri="{FF2B5EF4-FFF2-40B4-BE49-F238E27FC236}">
                <a16:creationId xmlns:a16="http://schemas.microsoft.com/office/drawing/2014/main" id="{F743FB16-C649-4296-B7B2-AECD1DB53078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6452016" y="2282446"/>
            <a:ext cx="756" cy="1044999"/>
          </a:xfrm>
          <a:prstGeom prst="straightConnector1">
            <a:avLst/>
          </a:prstGeom>
          <a:noFill/>
          <a:ln w="38100" cap="flat" cmpd="sng" algn="ctr">
            <a:solidFill>
              <a:srgbClr val="5FB2BD"/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68" name="Gruppieren 56">
            <a:extLst>
              <a:ext uri="{FF2B5EF4-FFF2-40B4-BE49-F238E27FC236}">
                <a16:creationId xmlns:a16="http://schemas.microsoft.com/office/drawing/2014/main" id="{26ED1F10-685B-4537-9125-315FDABA4965}"/>
              </a:ext>
            </a:extLst>
          </p:cNvPr>
          <p:cNvGrpSpPr/>
          <p:nvPr/>
        </p:nvGrpSpPr>
        <p:grpSpPr>
          <a:xfrm>
            <a:off x="712915" y="1473587"/>
            <a:ext cx="1481577" cy="872932"/>
            <a:chOff x="2182327" y="1942429"/>
            <a:chExt cx="1481577" cy="872932"/>
          </a:xfrm>
        </p:grpSpPr>
        <p:sp>
          <p:nvSpPr>
            <p:cNvPr id="69" name="Freeform 174">
              <a:extLst>
                <a:ext uri="{FF2B5EF4-FFF2-40B4-BE49-F238E27FC236}">
                  <a16:creationId xmlns:a16="http://schemas.microsoft.com/office/drawing/2014/main" id="{FD1A4962-B5E7-49B6-A7AD-95441337051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182327" y="1942429"/>
              <a:ext cx="368505" cy="872932"/>
            </a:xfrm>
            <a:custGeom>
              <a:avLst/>
              <a:gdLst>
                <a:gd name="T0" fmla="*/ 72 w 489"/>
                <a:gd name="T1" fmla="*/ 0 h 1156"/>
                <a:gd name="T2" fmla="*/ 65 w 489"/>
                <a:gd name="T3" fmla="*/ 1 h 1156"/>
                <a:gd name="T4" fmla="*/ 44 w 489"/>
                <a:gd name="T5" fmla="*/ 6 h 1156"/>
                <a:gd name="T6" fmla="*/ 21 w 489"/>
                <a:gd name="T7" fmla="*/ 22 h 1156"/>
                <a:gd name="T8" fmla="*/ 6 w 489"/>
                <a:gd name="T9" fmla="*/ 45 h 1156"/>
                <a:gd name="T10" fmla="*/ 0 w 489"/>
                <a:gd name="T11" fmla="*/ 66 h 1156"/>
                <a:gd name="T12" fmla="*/ 0 w 489"/>
                <a:gd name="T13" fmla="*/ 1084 h 1156"/>
                <a:gd name="T14" fmla="*/ 0 w 489"/>
                <a:gd name="T15" fmla="*/ 1091 h 1156"/>
                <a:gd name="T16" fmla="*/ 6 w 489"/>
                <a:gd name="T17" fmla="*/ 1111 h 1156"/>
                <a:gd name="T18" fmla="*/ 21 w 489"/>
                <a:gd name="T19" fmla="*/ 1135 h 1156"/>
                <a:gd name="T20" fmla="*/ 44 w 489"/>
                <a:gd name="T21" fmla="*/ 1150 h 1156"/>
                <a:gd name="T22" fmla="*/ 65 w 489"/>
                <a:gd name="T23" fmla="*/ 1156 h 1156"/>
                <a:gd name="T24" fmla="*/ 416 w 489"/>
                <a:gd name="T25" fmla="*/ 1156 h 1156"/>
                <a:gd name="T26" fmla="*/ 425 w 489"/>
                <a:gd name="T27" fmla="*/ 1156 h 1156"/>
                <a:gd name="T28" fmla="*/ 445 w 489"/>
                <a:gd name="T29" fmla="*/ 1150 h 1156"/>
                <a:gd name="T30" fmla="*/ 468 w 489"/>
                <a:gd name="T31" fmla="*/ 1135 h 1156"/>
                <a:gd name="T32" fmla="*/ 483 w 489"/>
                <a:gd name="T33" fmla="*/ 1111 h 1156"/>
                <a:gd name="T34" fmla="*/ 489 w 489"/>
                <a:gd name="T35" fmla="*/ 1091 h 1156"/>
                <a:gd name="T36" fmla="*/ 489 w 489"/>
                <a:gd name="T37" fmla="*/ 73 h 1156"/>
                <a:gd name="T38" fmla="*/ 489 w 489"/>
                <a:gd name="T39" fmla="*/ 66 h 1156"/>
                <a:gd name="T40" fmla="*/ 483 w 489"/>
                <a:gd name="T41" fmla="*/ 45 h 1156"/>
                <a:gd name="T42" fmla="*/ 468 w 489"/>
                <a:gd name="T43" fmla="*/ 22 h 1156"/>
                <a:gd name="T44" fmla="*/ 445 w 489"/>
                <a:gd name="T45" fmla="*/ 6 h 1156"/>
                <a:gd name="T46" fmla="*/ 425 w 489"/>
                <a:gd name="T47" fmla="*/ 1 h 1156"/>
                <a:gd name="T48" fmla="*/ 416 w 489"/>
                <a:gd name="T49" fmla="*/ 0 h 1156"/>
                <a:gd name="T50" fmla="*/ 416 w 489"/>
                <a:gd name="T51" fmla="*/ 64 h 1156"/>
                <a:gd name="T52" fmla="*/ 420 w 489"/>
                <a:gd name="T53" fmla="*/ 65 h 1156"/>
                <a:gd name="T54" fmla="*/ 426 w 489"/>
                <a:gd name="T55" fmla="*/ 70 h 1156"/>
                <a:gd name="T56" fmla="*/ 426 w 489"/>
                <a:gd name="T57" fmla="*/ 141 h 1156"/>
                <a:gd name="T58" fmla="*/ 63 w 489"/>
                <a:gd name="T59" fmla="*/ 73 h 1156"/>
                <a:gd name="T60" fmla="*/ 63 w 489"/>
                <a:gd name="T61" fmla="*/ 70 h 1156"/>
                <a:gd name="T62" fmla="*/ 68 w 489"/>
                <a:gd name="T63" fmla="*/ 65 h 1156"/>
                <a:gd name="T64" fmla="*/ 72 w 489"/>
                <a:gd name="T65" fmla="*/ 64 h 1156"/>
                <a:gd name="T66" fmla="*/ 63 w 489"/>
                <a:gd name="T67" fmla="*/ 329 h 1156"/>
                <a:gd name="T68" fmla="*/ 422 w 489"/>
                <a:gd name="T69" fmla="*/ 371 h 1156"/>
                <a:gd name="T70" fmla="*/ 63 w 489"/>
                <a:gd name="T71" fmla="*/ 269 h 1156"/>
                <a:gd name="T72" fmla="*/ 422 w 489"/>
                <a:gd name="T73" fmla="*/ 227 h 1156"/>
                <a:gd name="T74" fmla="*/ 63 w 489"/>
                <a:gd name="T75" fmla="*/ 269 h 1156"/>
                <a:gd name="T76" fmla="*/ 72 w 489"/>
                <a:gd name="T77" fmla="*/ 1093 h 1156"/>
                <a:gd name="T78" fmla="*/ 68 w 489"/>
                <a:gd name="T79" fmla="*/ 1092 h 1156"/>
                <a:gd name="T80" fmla="*/ 63 w 489"/>
                <a:gd name="T81" fmla="*/ 1087 h 1156"/>
                <a:gd name="T82" fmla="*/ 63 w 489"/>
                <a:gd name="T83" fmla="*/ 1029 h 1156"/>
                <a:gd name="T84" fmla="*/ 426 w 489"/>
                <a:gd name="T85" fmla="*/ 1084 h 1156"/>
                <a:gd name="T86" fmla="*/ 426 w 489"/>
                <a:gd name="T87" fmla="*/ 1087 h 1156"/>
                <a:gd name="T88" fmla="*/ 420 w 489"/>
                <a:gd name="T89" fmla="*/ 1092 h 1156"/>
                <a:gd name="T90" fmla="*/ 416 w 489"/>
                <a:gd name="T91" fmla="*/ 1093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" h="1156">
                  <a:moveTo>
                    <a:pt x="416" y="0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7" y="3"/>
                  </a:lnTo>
                  <a:lnTo>
                    <a:pt x="44" y="6"/>
                  </a:lnTo>
                  <a:lnTo>
                    <a:pt x="32" y="13"/>
                  </a:lnTo>
                  <a:lnTo>
                    <a:pt x="21" y="22"/>
                  </a:lnTo>
                  <a:lnTo>
                    <a:pt x="12" y="33"/>
                  </a:lnTo>
                  <a:lnTo>
                    <a:pt x="6" y="45"/>
                  </a:lnTo>
                  <a:lnTo>
                    <a:pt x="1" y="59"/>
                  </a:lnTo>
                  <a:lnTo>
                    <a:pt x="0" y="66"/>
                  </a:lnTo>
                  <a:lnTo>
                    <a:pt x="0" y="73"/>
                  </a:lnTo>
                  <a:lnTo>
                    <a:pt x="0" y="1084"/>
                  </a:lnTo>
                  <a:lnTo>
                    <a:pt x="0" y="1084"/>
                  </a:lnTo>
                  <a:lnTo>
                    <a:pt x="0" y="1091"/>
                  </a:lnTo>
                  <a:lnTo>
                    <a:pt x="1" y="1098"/>
                  </a:lnTo>
                  <a:lnTo>
                    <a:pt x="6" y="1111"/>
                  </a:lnTo>
                  <a:lnTo>
                    <a:pt x="12" y="1125"/>
                  </a:lnTo>
                  <a:lnTo>
                    <a:pt x="21" y="1135"/>
                  </a:lnTo>
                  <a:lnTo>
                    <a:pt x="32" y="1144"/>
                  </a:lnTo>
                  <a:lnTo>
                    <a:pt x="44" y="1150"/>
                  </a:lnTo>
                  <a:lnTo>
                    <a:pt x="57" y="1155"/>
                  </a:lnTo>
                  <a:lnTo>
                    <a:pt x="65" y="1156"/>
                  </a:lnTo>
                  <a:lnTo>
                    <a:pt x="72" y="1156"/>
                  </a:lnTo>
                  <a:lnTo>
                    <a:pt x="416" y="1156"/>
                  </a:lnTo>
                  <a:lnTo>
                    <a:pt x="416" y="1156"/>
                  </a:lnTo>
                  <a:lnTo>
                    <a:pt x="425" y="1156"/>
                  </a:lnTo>
                  <a:lnTo>
                    <a:pt x="432" y="1155"/>
                  </a:lnTo>
                  <a:lnTo>
                    <a:pt x="445" y="1150"/>
                  </a:lnTo>
                  <a:lnTo>
                    <a:pt x="457" y="1144"/>
                  </a:lnTo>
                  <a:lnTo>
                    <a:pt x="468" y="1135"/>
                  </a:lnTo>
                  <a:lnTo>
                    <a:pt x="476" y="1125"/>
                  </a:lnTo>
                  <a:lnTo>
                    <a:pt x="483" y="1111"/>
                  </a:lnTo>
                  <a:lnTo>
                    <a:pt x="488" y="1098"/>
                  </a:lnTo>
                  <a:lnTo>
                    <a:pt x="489" y="1091"/>
                  </a:lnTo>
                  <a:lnTo>
                    <a:pt x="489" y="1084"/>
                  </a:lnTo>
                  <a:lnTo>
                    <a:pt x="489" y="73"/>
                  </a:lnTo>
                  <a:lnTo>
                    <a:pt x="489" y="73"/>
                  </a:lnTo>
                  <a:lnTo>
                    <a:pt x="489" y="66"/>
                  </a:lnTo>
                  <a:lnTo>
                    <a:pt x="488" y="59"/>
                  </a:lnTo>
                  <a:lnTo>
                    <a:pt x="483" y="45"/>
                  </a:lnTo>
                  <a:lnTo>
                    <a:pt x="476" y="33"/>
                  </a:lnTo>
                  <a:lnTo>
                    <a:pt x="468" y="22"/>
                  </a:lnTo>
                  <a:lnTo>
                    <a:pt x="457" y="13"/>
                  </a:lnTo>
                  <a:lnTo>
                    <a:pt x="445" y="6"/>
                  </a:lnTo>
                  <a:lnTo>
                    <a:pt x="432" y="3"/>
                  </a:lnTo>
                  <a:lnTo>
                    <a:pt x="425" y="1"/>
                  </a:lnTo>
                  <a:lnTo>
                    <a:pt x="416" y="0"/>
                  </a:lnTo>
                  <a:lnTo>
                    <a:pt x="416" y="0"/>
                  </a:lnTo>
                  <a:close/>
                  <a:moveTo>
                    <a:pt x="72" y="64"/>
                  </a:moveTo>
                  <a:lnTo>
                    <a:pt x="416" y="64"/>
                  </a:lnTo>
                  <a:lnTo>
                    <a:pt x="416" y="64"/>
                  </a:lnTo>
                  <a:lnTo>
                    <a:pt x="420" y="65"/>
                  </a:lnTo>
                  <a:lnTo>
                    <a:pt x="423" y="66"/>
                  </a:lnTo>
                  <a:lnTo>
                    <a:pt x="426" y="70"/>
                  </a:lnTo>
                  <a:lnTo>
                    <a:pt x="426" y="73"/>
                  </a:lnTo>
                  <a:lnTo>
                    <a:pt x="426" y="141"/>
                  </a:lnTo>
                  <a:lnTo>
                    <a:pt x="63" y="14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8" y="65"/>
                  </a:lnTo>
                  <a:lnTo>
                    <a:pt x="72" y="64"/>
                  </a:lnTo>
                  <a:lnTo>
                    <a:pt x="72" y="64"/>
                  </a:lnTo>
                  <a:close/>
                  <a:moveTo>
                    <a:pt x="63" y="371"/>
                  </a:moveTo>
                  <a:lnTo>
                    <a:pt x="63" y="329"/>
                  </a:lnTo>
                  <a:lnTo>
                    <a:pt x="422" y="329"/>
                  </a:lnTo>
                  <a:lnTo>
                    <a:pt x="422" y="371"/>
                  </a:lnTo>
                  <a:lnTo>
                    <a:pt x="63" y="371"/>
                  </a:lnTo>
                  <a:close/>
                  <a:moveTo>
                    <a:pt x="63" y="269"/>
                  </a:moveTo>
                  <a:lnTo>
                    <a:pt x="63" y="227"/>
                  </a:lnTo>
                  <a:lnTo>
                    <a:pt x="422" y="227"/>
                  </a:lnTo>
                  <a:lnTo>
                    <a:pt x="422" y="269"/>
                  </a:lnTo>
                  <a:lnTo>
                    <a:pt x="63" y="269"/>
                  </a:lnTo>
                  <a:close/>
                  <a:moveTo>
                    <a:pt x="416" y="1093"/>
                  </a:moveTo>
                  <a:lnTo>
                    <a:pt x="72" y="1093"/>
                  </a:lnTo>
                  <a:lnTo>
                    <a:pt x="72" y="1093"/>
                  </a:lnTo>
                  <a:lnTo>
                    <a:pt x="68" y="1092"/>
                  </a:lnTo>
                  <a:lnTo>
                    <a:pt x="66" y="1090"/>
                  </a:lnTo>
                  <a:lnTo>
                    <a:pt x="63" y="1087"/>
                  </a:lnTo>
                  <a:lnTo>
                    <a:pt x="63" y="1084"/>
                  </a:lnTo>
                  <a:lnTo>
                    <a:pt x="63" y="1029"/>
                  </a:lnTo>
                  <a:lnTo>
                    <a:pt x="426" y="1029"/>
                  </a:lnTo>
                  <a:lnTo>
                    <a:pt x="426" y="1084"/>
                  </a:lnTo>
                  <a:lnTo>
                    <a:pt x="426" y="1084"/>
                  </a:lnTo>
                  <a:lnTo>
                    <a:pt x="426" y="1087"/>
                  </a:lnTo>
                  <a:lnTo>
                    <a:pt x="423" y="1090"/>
                  </a:lnTo>
                  <a:lnTo>
                    <a:pt x="420" y="1092"/>
                  </a:lnTo>
                  <a:lnTo>
                    <a:pt x="416" y="1093"/>
                  </a:lnTo>
                  <a:lnTo>
                    <a:pt x="416" y="1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70" name="Freeform 174">
              <a:extLst>
                <a:ext uri="{FF2B5EF4-FFF2-40B4-BE49-F238E27FC236}">
                  <a16:creationId xmlns:a16="http://schemas.microsoft.com/office/drawing/2014/main" id="{42116921-F7CF-431E-8C89-C9B0AC956B8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738863" y="1942429"/>
              <a:ext cx="368505" cy="872932"/>
            </a:xfrm>
            <a:custGeom>
              <a:avLst/>
              <a:gdLst>
                <a:gd name="T0" fmla="*/ 72 w 489"/>
                <a:gd name="T1" fmla="*/ 0 h 1156"/>
                <a:gd name="T2" fmla="*/ 65 w 489"/>
                <a:gd name="T3" fmla="*/ 1 h 1156"/>
                <a:gd name="T4" fmla="*/ 44 w 489"/>
                <a:gd name="T5" fmla="*/ 6 h 1156"/>
                <a:gd name="T6" fmla="*/ 21 w 489"/>
                <a:gd name="T7" fmla="*/ 22 h 1156"/>
                <a:gd name="T8" fmla="*/ 6 w 489"/>
                <a:gd name="T9" fmla="*/ 45 h 1156"/>
                <a:gd name="T10" fmla="*/ 0 w 489"/>
                <a:gd name="T11" fmla="*/ 66 h 1156"/>
                <a:gd name="T12" fmla="*/ 0 w 489"/>
                <a:gd name="T13" fmla="*/ 1084 h 1156"/>
                <a:gd name="T14" fmla="*/ 0 w 489"/>
                <a:gd name="T15" fmla="*/ 1091 h 1156"/>
                <a:gd name="T16" fmla="*/ 6 w 489"/>
                <a:gd name="T17" fmla="*/ 1111 h 1156"/>
                <a:gd name="T18" fmla="*/ 21 w 489"/>
                <a:gd name="T19" fmla="*/ 1135 h 1156"/>
                <a:gd name="T20" fmla="*/ 44 w 489"/>
                <a:gd name="T21" fmla="*/ 1150 h 1156"/>
                <a:gd name="T22" fmla="*/ 65 w 489"/>
                <a:gd name="T23" fmla="*/ 1156 h 1156"/>
                <a:gd name="T24" fmla="*/ 416 w 489"/>
                <a:gd name="T25" fmla="*/ 1156 h 1156"/>
                <a:gd name="T26" fmla="*/ 425 w 489"/>
                <a:gd name="T27" fmla="*/ 1156 h 1156"/>
                <a:gd name="T28" fmla="*/ 445 w 489"/>
                <a:gd name="T29" fmla="*/ 1150 h 1156"/>
                <a:gd name="T30" fmla="*/ 468 w 489"/>
                <a:gd name="T31" fmla="*/ 1135 h 1156"/>
                <a:gd name="T32" fmla="*/ 483 w 489"/>
                <a:gd name="T33" fmla="*/ 1111 h 1156"/>
                <a:gd name="T34" fmla="*/ 489 w 489"/>
                <a:gd name="T35" fmla="*/ 1091 h 1156"/>
                <a:gd name="T36" fmla="*/ 489 w 489"/>
                <a:gd name="T37" fmla="*/ 73 h 1156"/>
                <a:gd name="T38" fmla="*/ 489 w 489"/>
                <a:gd name="T39" fmla="*/ 66 h 1156"/>
                <a:gd name="T40" fmla="*/ 483 w 489"/>
                <a:gd name="T41" fmla="*/ 45 h 1156"/>
                <a:gd name="T42" fmla="*/ 468 w 489"/>
                <a:gd name="T43" fmla="*/ 22 h 1156"/>
                <a:gd name="T44" fmla="*/ 445 w 489"/>
                <a:gd name="T45" fmla="*/ 6 h 1156"/>
                <a:gd name="T46" fmla="*/ 425 w 489"/>
                <a:gd name="T47" fmla="*/ 1 h 1156"/>
                <a:gd name="T48" fmla="*/ 416 w 489"/>
                <a:gd name="T49" fmla="*/ 0 h 1156"/>
                <a:gd name="T50" fmla="*/ 416 w 489"/>
                <a:gd name="T51" fmla="*/ 64 h 1156"/>
                <a:gd name="T52" fmla="*/ 420 w 489"/>
                <a:gd name="T53" fmla="*/ 65 h 1156"/>
                <a:gd name="T54" fmla="*/ 426 w 489"/>
                <a:gd name="T55" fmla="*/ 70 h 1156"/>
                <a:gd name="T56" fmla="*/ 426 w 489"/>
                <a:gd name="T57" fmla="*/ 141 h 1156"/>
                <a:gd name="T58" fmla="*/ 63 w 489"/>
                <a:gd name="T59" fmla="*/ 73 h 1156"/>
                <a:gd name="T60" fmla="*/ 63 w 489"/>
                <a:gd name="T61" fmla="*/ 70 h 1156"/>
                <a:gd name="T62" fmla="*/ 68 w 489"/>
                <a:gd name="T63" fmla="*/ 65 h 1156"/>
                <a:gd name="T64" fmla="*/ 72 w 489"/>
                <a:gd name="T65" fmla="*/ 64 h 1156"/>
                <a:gd name="T66" fmla="*/ 63 w 489"/>
                <a:gd name="T67" fmla="*/ 329 h 1156"/>
                <a:gd name="T68" fmla="*/ 422 w 489"/>
                <a:gd name="T69" fmla="*/ 371 h 1156"/>
                <a:gd name="T70" fmla="*/ 63 w 489"/>
                <a:gd name="T71" fmla="*/ 269 h 1156"/>
                <a:gd name="T72" fmla="*/ 422 w 489"/>
                <a:gd name="T73" fmla="*/ 227 h 1156"/>
                <a:gd name="T74" fmla="*/ 63 w 489"/>
                <a:gd name="T75" fmla="*/ 269 h 1156"/>
                <a:gd name="T76" fmla="*/ 72 w 489"/>
                <a:gd name="T77" fmla="*/ 1093 h 1156"/>
                <a:gd name="T78" fmla="*/ 68 w 489"/>
                <a:gd name="T79" fmla="*/ 1092 h 1156"/>
                <a:gd name="T80" fmla="*/ 63 w 489"/>
                <a:gd name="T81" fmla="*/ 1087 h 1156"/>
                <a:gd name="T82" fmla="*/ 63 w 489"/>
                <a:gd name="T83" fmla="*/ 1029 h 1156"/>
                <a:gd name="T84" fmla="*/ 426 w 489"/>
                <a:gd name="T85" fmla="*/ 1084 h 1156"/>
                <a:gd name="T86" fmla="*/ 426 w 489"/>
                <a:gd name="T87" fmla="*/ 1087 h 1156"/>
                <a:gd name="T88" fmla="*/ 420 w 489"/>
                <a:gd name="T89" fmla="*/ 1092 h 1156"/>
                <a:gd name="T90" fmla="*/ 416 w 489"/>
                <a:gd name="T91" fmla="*/ 1093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" h="1156">
                  <a:moveTo>
                    <a:pt x="416" y="0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7" y="3"/>
                  </a:lnTo>
                  <a:lnTo>
                    <a:pt x="44" y="6"/>
                  </a:lnTo>
                  <a:lnTo>
                    <a:pt x="32" y="13"/>
                  </a:lnTo>
                  <a:lnTo>
                    <a:pt x="21" y="22"/>
                  </a:lnTo>
                  <a:lnTo>
                    <a:pt x="12" y="33"/>
                  </a:lnTo>
                  <a:lnTo>
                    <a:pt x="6" y="45"/>
                  </a:lnTo>
                  <a:lnTo>
                    <a:pt x="1" y="59"/>
                  </a:lnTo>
                  <a:lnTo>
                    <a:pt x="0" y="66"/>
                  </a:lnTo>
                  <a:lnTo>
                    <a:pt x="0" y="73"/>
                  </a:lnTo>
                  <a:lnTo>
                    <a:pt x="0" y="1084"/>
                  </a:lnTo>
                  <a:lnTo>
                    <a:pt x="0" y="1084"/>
                  </a:lnTo>
                  <a:lnTo>
                    <a:pt x="0" y="1091"/>
                  </a:lnTo>
                  <a:lnTo>
                    <a:pt x="1" y="1098"/>
                  </a:lnTo>
                  <a:lnTo>
                    <a:pt x="6" y="1111"/>
                  </a:lnTo>
                  <a:lnTo>
                    <a:pt x="12" y="1125"/>
                  </a:lnTo>
                  <a:lnTo>
                    <a:pt x="21" y="1135"/>
                  </a:lnTo>
                  <a:lnTo>
                    <a:pt x="32" y="1144"/>
                  </a:lnTo>
                  <a:lnTo>
                    <a:pt x="44" y="1150"/>
                  </a:lnTo>
                  <a:lnTo>
                    <a:pt x="57" y="1155"/>
                  </a:lnTo>
                  <a:lnTo>
                    <a:pt x="65" y="1156"/>
                  </a:lnTo>
                  <a:lnTo>
                    <a:pt x="72" y="1156"/>
                  </a:lnTo>
                  <a:lnTo>
                    <a:pt x="416" y="1156"/>
                  </a:lnTo>
                  <a:lnTo>
                    <a:pt x="416" y="1156"/>
                  </a:lnTo>
                  <a:lnTo>
                    <a:pt x="425" y="1156"/>
                  </a:lnTo>
                  <a:lnTo>
                    <a:pt x="432" y="1155"/>
                  </a:lnTo>
                  <a:lnTo>
                    <a:pt x="445" y="1150"/>
                  </a:lnTo>
                  <a:lnTo>
                    <a:pt x="457" y="1144"/>
                  </a:lnTo>
                  <a:lnTo>
                    <a:pt x="468" y="1135"/>
                  </a:lnTo>
                  <a:lnTo>
                    <a:pt x="476" y="1125"/>
                  </a:lnTo>
                  <a:lnTo>
                    <a:pt x="483" y="1111"/>
                  </a:lnTo>
                  <a:lnTo>
                    <a:pt x="488" y="1098"/>
                  </a:lnTo>
                  <a:lnTo>
                    <a:pt x="489" y="1091"/>
                  </a:lnTo>
                  <a:lnTo>
                    <a:pt x="489" y="1084"/>
                  </a:lnTo>
                  <a:lnTo>
                    <a:pt x="489" y="73"/>
                  </a:lnTo>
                  <a:lnTo>
                    <a:pt x="489" y="73"/>
                  </a:lnTo>
                  <a:lnTo>
                    <a:pt x="489" y="66"/>
                  </a:lnTo>
                  <a:lnTo>
                    <a:pt x="488" y="59"/>
                  </a:lnTo>
                  <a:lnTo>
                    <a:pt x="483" y="45"/>
                  </a:lnTo>
                  <a:lnTo>
                    <a:pt x="476" y="33"/>
                  </a:lnTo>
                  <a:lnTo>
                    <a:pt x="468" y="22"/>
                  </a:lnTo>
                  <a:lnTo>
                    <a:pt x="457" y="13"/>
                  </a:lnTo>
                  <a:lnTo>
                    <a:pt x="445" y="6"/>
                  </a:lnTo>
                  <a:lnTo>
                    <a:pt x="432" y="3"/>
                  </a:lnTo>
                  <a:lnTo>
                    <a:pt x="425" y="1"/>
                  </a:lnTo>
                  <a:lnTo>
                    <a:pt x="416" y="0"/>
                  </a:lnTo>
                  <a:lnTo>
                    <a:pt x="416" y="0"/>
                  </a:lnTo>
                  <a:close/>
                  <a:moveTo>
                    <a:pt x="72" y="64"/>
                  </a:moveTo>
                  <a:lnTo>
                    <a:pt x="416" y="64"/>
                  </a:lnTo>
                  <a:lnTo>
                    <a:pt x="416" y="64"/>
                  </a:lnTo>
                  <a:lnTo>
                    <a:pt x="420" y="65"/>
                  </a:lnTo>
                  <a:lnTo>
                    <a:pt x="423" y="66"/>
                  </a:lnTo>
                  <a:lnTo>
                    <a:pt x="426" y="70"/>
                  </a:lnTo>
                  <a:lnTo>
                    <a:pt x="426" y="73"/>
                  </a:lnTo>
                  <a:lnTo>
                    <a:pt x="426" y="141"/>
                  </a:lnTo>
                  <a:lnTo>
                    <a:pt x="63" y="14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8" y="65"/>
                  </a:lnTo>
                  <a:lnTo>
                    <a:pt x="72" y="64"/>
                  </a:lnTo>
                  <a:lnTo>
                    <a:pt x="72" y="64"/>
                  </a:lnTo>
                  <a:close/>
                  <a:moveTo>
                    <a:pt x="63" y="371"/>
                  </a:moveTo>
                  <a:lnTo>
                    <a:pt x="63" y="329"/>
                  </a:lnTo>
                  <a:lnTo>
                    <a:pt x="422" y="329"/>
                  </a:lnTo>
                  <a:lnTo>
                    <a:pt x="422" y="371"/>
                  </a:lnTo>
                  <a:lnTo>
                    <a:pt x="63" y="371"/>
                  </a:lnTo>
                  <a:close/>
                  <a:moveTo>
                    <a:pt x="63" y="269"/>
                  </a:moveTo>
                  <a:lnTo>
                    <a:pt x="63" y="227"/>
                  </a:lnTo>
                  <a:lnTo>
                    <a:pt x="422" y="227"/>
                  </a:lnTo>
                  <a:lnTo>
                    <a:pt x="422" y="269"/>
                  </a:lnTo>
                  <a:lnTo>
                    <a:pt x="63" y="269"/>
                  </a:lnTo>
                  <a:close/>
                  <a:moveTo>
                    <a:pt x="416" y="1093"/>
                  </a:moveTo>
                  <a:lnTo>
                    <a:pt x="72" y="1093"/>
                  </a:lnTo>
                  <a:lnTo>
                    <a:pt x="72" y="1093"/>
                  </a:lnTo>
                  <a:lnTo>
                    <a:pt x="68" y="1092"/>
                  </a:lnTo>
                  <a:lnTo>
                    <a:pt x="66" y="1090"/>
                  </a:lnTo>
                  <a:lnTo>
                    <a:pt x="63" y="1087"/>
                  </a:lnTo>
                  <a:lnTo>
                    <a:pt x="63" y="1084"/>
                  </a:lnTo>
                  <a:lnTo>
                    <a:pt x="63" y="1029"/>
                  </a:lnTo>
                  <a:lnTo>
                    <a:pt x="426" y="1029"/>
                  </a:lnTo>
                  <a:lnTo>
                    <a:pt x="426" y="1084"/>
                  </a:lnTo>
                  <a:lnTo>
                    <a:pt x="426" y="1084"/>
                  </a:lnTo>
                  <a:lnTo>
                    <a:pt x="426" y="1087"/>
                  </a:lnTo>
                  <a:lnTo>
                    <a:pt x="423" y="1090"/>
                  </a:lnTo>
                  <a:lnTo>
                    <a:pt x="420" y="1092"/>
                  </a:lnTo>
                  <a:lnTo>
                    <a:pt x="416" y="1093"/>
                  </a:lnTo>
                  <a:lnTo>
                    <a:pt x="416" y="1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71" name="Freeform 174">
              <a:extLst>
                <a:ext uri="{FF2B5EF4-FFF2-40B4-BE49-F238E27FC236}">
                  <a16:creationId xmlns:a16="http://schemas.microsoft.com/office/drawing/2014/main" id="{E687030A-36D0-4798-8EE0-6102B2CF675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295399" y="1942429"/>
              <a:ext cx="368505" cy="872932"/>
            </a:xfrm>
            <a:custGeom>
              <a:avLst/>
              <a:gdLst>
                <a:gd name="T0" fmla="*/ 72 w 489"/>
                <a:gd name="T1" fmla="*/ 0 h 1156"/>
                <a:gd name="T2" fmla="*/ 65 w 489"/>
                <a:gd name="T3" fmla="*/ 1 h 1156"/>
                <a:gd name="T4" fmla="*/ 44 w 489"/>
                <a:gd name="T5" fmla="*/ 6 h 1156"/>
                <a:gd name="T6" fmla="*/ 21 w 489"/>
                <a:gd name="T7" fmla="*/ 22 h 1156"/>
                <a:gd name="T8" fmla="*/ 6 w 489"/>
                <a:gd name="T9" fmla="*/ 45 h 1156"/>
                <a:gd name="T10" fmla="*/ 0 w 489"/>
                <a:gd name="T11" fmla="*/ 66 h 1156"/>
                <a:gd name="T12" fmla="*/ 0 w 489"/>
                <a:gd name="T13" fmla="*/ 1084 h 1156"/>
                <a:gd name="T14" fmla="*/ 0 w 489"/>
                <a:gd name="T15" fmla="*/ 1091 h 1156"/>
                <a:gd name="T16" fmla="*/ 6 w 489"/>
                <a:gd name="T17" fmla="*/ 1111 h 1156"/>
                <a:gd name="T18" fmla="*/ 21 w 489"/>
                <a:gd name="T19" fmla="*/ 1135 h 1156"/>
                <a:gd name="T20" fmla="*/ 44 w 489"/>
                <a:gd name="T21" fmla="*/ 1150 h 1156"/>
                <a:gd name="T22" fmla="*/ 65 w 489"/>
                <a:gd name="T23" fmla="*/ 1156 h 1156"/>
                <a:gd name="T24" fmla="*/ 416 w 489"/>
                <a:gd name="T25" fmla="*/ 1156 h 1156"/>
                <a:gd name="T26" fmla="*/ 425 w 489"/>
                <a:gd name="T27" fmla="*/ 1156 h 1156"/>
                <a:gd name="T28" fmla="*/ 445 w 489"/>
                <a:gd name="T29" fmla="*/ 1150 h 1156"/>
                <a:gd name="T30" fmla="*/ 468 w 489"/>
                <a:gd name="T31" fmla="*/ 1135 h 1156"/>
                <a:gd name="T32" fmla="*/ 483 w 489"/>
                <a:gd name="T33" fmla="*/ 1111 h 1156"/>
                <a:gd name="T34" fmla="*/ 489 w 489"/>
                <a:gd name="T35" fmla="*/ 1091 h 1156"/>
                <a:gd name="T36" fmla="*/ 489 w 489"/>
                <a:gd name="T37" fmla="*/ 73 h 1156"/>
                <a:gd name="T38" fmla="*/ 489 w 489"/>
                <a:gd name="T39" fmla="*/ 66 h 1156"/>
                <a:gd name="T40" fmla="*/ 483 w 489"/>
                <a:gd name="T41" fmla="*/ 45 h 1156"/>
                <a:gd name="T42" fmla="*/ 468 w 489"/>
                <a:gd name="T43" fmla="*/ 22 h 1156"/>
                <a:gd name="T44" fmla="*/ 445 w 489"/>
                <a:gd name="T45" fmla="*/ 6 h 1156"/>
                <a:gd name="T46" fmla="*/ 425 w 489"/>
                <a:gd name="T47" fmla="*/ 1 h 1156"/>
                <a:gd name="T48" fmla="*/ 416 w 489"/>
                <a:gd name="T49" fmla="*/ 0 h 1156"/>
                <a:gd name="T50" fmla="*/ 416 w 489"/>
                <a:gd name="T51" fmla="*/ 64 h 1156"/>
                <a:gd name="T52" fmla="*/ 420 w 489"/>
                <a:gd name="T53" fmla="*/ 65 h 1156"/>
                <a:gd name="T54" fmla="*/ 426 w 489"/>
                <a:gd name="T55" fmla="*/ 70 h 1156"/>
                <a:gd name="T56" fmla="*/ 426 w 489"/>
                <a:gd name="T57" fmla="*/ 141 h 1156"/>
                <a:gd name="T58" fmla="*/ 63 w 489"/>
                <a:gd name="T59" fmla="*/ 73 h 1156"/>
                <a:gd name="T60" fmla="*/ 63 w 489"/>
                <a:gd name="T61" fmla="*/ 70 h 1156"/>
                <a:gd name="T62" fmla="*/ 68 w 489"/>
                <a:gd name="T63" fmla="*/ 65 h 1156"/>
                <a:gd name="T64" fmla="*/ 72 w 489"/>
                <a:gd name="T65" fmla="*/ 64 h 1156"/>
                <a:gd name="T66" fmla="*/ 63 w 489"/>
                <a:gd name="T67" fmla="*/ 329 h 1156"/>
                <a:gd name="T68" fmla="*/ 422 w 489"/>
                <a:gd name="T69" fmla="*/ 371 h 1156"/>
                <a:gd name="T70" fmla="*/ 63 w 489"/>
                <a:gd name="T71" fmla="*/ 269 h 1156"/>
                <a:gd name="T72" fmla="*/ 422 w 489"/>
                <a:gd name="T73" fmla="*/ 227 h 1156"/>
                <a:gd name="T74" fmla="*/ 63 w 489"/>
                <a:gd name="T75" fmla="*/ 269 h 1156"/>
                <a:gd name="T76" fmla="*/ 72 w 489"/>
                <a:gd name="T77" fmla="*/ 1093 h 1156"/>
                <a:gd name="T78" fmla="*/ 68 w 489"/>
                <a:gd name="T79" fmla="*/ 1092 h 1156"/>
                <a:gd name="T80" fmla="*/ 63 w 489"/>
                <a:gd name="T81" fmla="*/ 1087 h 1156"/>
                <a:gd name="T82" fmla="*/ 63 w 489"/>
                <a:gd name="T83" fmla="*/ 1029 h 1156"/>
                <a:gd name="T84" fmla="*/ 426 w 489"/>
                <a:gd name="T85" fmla="*/ 1084 h 1156"/>
                <a:gd name="T86" fmla="*/ 426 w 489"/>
                <a:gd name="T87" fmla="*/ 1087 h 1156"/>
                <a:gd name="T88" fmla="*/ 420 w 489"/>
                <a:gd name="T89" fmla="*/ 1092 h 1156"/>
                <a:gd name="T90" fmla="*/ 416 w 489"/>
                <a:gd name="T91" fmla="*/ 1093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" h="1156">
                  <a:moveTo>
                    <a:pt x="416" y="0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7" y="3"/>
                  </a:lnTo>
                  <a:lnTo>
                    <a:pt x="44" y="6"/>
                  </a:lnTo>
                  <a:lnTo>
                    <a:pt x="32" y="13"/>
                  </a:lnTo>
                  <a:lnTo>
                    <a:pt x="21" y="22"/>
                  </a:lnTo>
                  <a:lnTo>
                    <a:pt x="12" y="33"/>
                  </a:lnTo>
                  <a:lnTo>
                    <a:pt x="6" y="45"/>
                  </a:lnTo>
                  <a:lnTo>
                    <a:pt x="1" y="59"/>
                  </a:lnTo>
                  <a:lnTo>
                    <a:pt x="0" y="66"/>
                  </a:lnTo>
                  <a:lnTo>
                    <a:pt x="0" y="73"/>
                  </a:lnTo>
                  <a:lnTo>
                    <a:pt x="0" y="1084"/>
                  </a:lnTo>
                  <a:lnTo>
                    <a:pt x="0" y="1084"/>
                  </a:lnTo>
                  <a:lnTo>
                    <a:pt x="0" y="1091"/>
                  </a:lnTo>
                  <a:lnTo>
                    <a:pt x="1" y="1098"/>
                  </a:lnTo>
                  <a:lnTo>
                    <a:pt x="6" y="1111"/>
                  </a:lnTo>
                  <a:lnTo>
                    <a:pt x="12" y="1125"/>
                  </a:lnTo>
                  <a:lnTo>
                    <a:pt x="21" y="1135"/>
                  </a:lnTo>
                  <a:lnTo>
                    <a:pt x="32" y="1144"/>
                  </a:lnTo>
                  <a:lnTo>
                    <a:pt x="44" y="1150"/>
                  </a:lnTo>
                  <a:lnTo>
                    <a:pt x="57" y="1155"/>
                  </a:lnTo>
                  <a:lnTo>
                    <a:pt x="65" y="1156"/>
                  </a:lnTo>
                  <a:lnTo>
                    <a:pt x="72" y="1156"/>
                  </a:lnTo>
                  <a:lnTo>
                    <a:pt x="416" y="1156"/>
                  </a:lnTo>
                  <a:lnTo>
                    <a:pt x="416" y="1156"/>
                  </a:lnTo>
                  <a:lnTo>
                    <a:pt x="425" y="1156"/>
                  </a:lnTo>
                  <a:lnTo>
                    <a:pt x="432" y="1155"/>
                  </a:lnTo>
                  <a:lnTo>
                    <a:pt x="445" y="1150"/>
                  </a:lnTo>
                  <a:lnTo>
                    <a:pt x="457" y="1144"/>
                  </a:lnTo>
                  <a:lnTo>
                    <a:pt x="468" y="1135"/>
                  </a:lnTo>
                  <a:lnTo>
                    <a:pt x="476" y="1125"/>
                  </a:lnTo>
                  <a:lnTo>
                    <a:pt x="483" y="1111"/>
                  </a:lnTo>
                  <a:lnTo>
                    <a:pt x="488" y="1098"/>
                  </a:lnTo>
                  <a:lnTo>
                    <a:pt x="489" y="1091"/>
                  </a:lnTo>
                  <a:lnTo>
                    <a:pt x="489" y="1084"/>
                  </a:lnTo>
                  <a:lnTo>
                    <a:pt x="489" y="73"/>
                  </a:lnTo>
                  <a:lnTo>
                    <a:pt x="489" y="73"/>
                  </a:lnTo>
                  <a:lnTo>
                    <a:pt x="489" y="66"/>
                  </a:lnTo>
                  <a:lnTo>
                    <a:pt x="488" y="59"/>
                  </a:lnTo>
                  <a:lnTo>
                    <a:pt x="483" y="45"/>
                  </a:lnTo>
                  <a:lnTo>
                    <a:pt x="476" y="33"/>
                  </a:lnTo>
                  <a:lnTo>
                    <a:pt x="468" y="22"/>
                  </a:lnTo>
                  <a:lnTo>
                    <a:pt x="457" y="13"/>
                  </a:lnTo>
                  <a:lnTo>
                    <a:pt x="445" y="6"/>
                  </a:lnTo>
                  <a:lnTo>
                    <a:pt x="432" y="3"/>
                  </a:lnTo>
                  <a:lnTo>
                    <a:pt x="425" y="1"/>
                  </a:lnTo>
                  <a:lnTo>
                    <a:pt x="416" y="0"/>
                  </a:lnTo>
                  <a:lnTo>
                    <a:pt x="416" y="0"/>
                  </a:lnTo>
                  <a:close/>
                  <a:moveTo>
                    <a:pt x="72" y="64"/>
                  </a:moveTo>
                  <a:lnTo>
                    <a:pt x="416" y="64"/>
                  </a:lnTo>
                  <a:lnTo>
                    <a:pt x="416" y="64"/>
                  </a:lnTo>
                  <a:lnTo>
                    <a:pt x="420" y="65"/>
                  </a:lnTo>
                  <a:lnTo>
                    <a:pt x="423" y="66"/>
                  </a:lnTo>
                  <a:lnTo>
                    <a:pt x="426" y="70"/>
                  </a:lnTo>
                  <a:lnTo>
                    <a:pt x="426" y="73"/>
                  </a:lnTo>
                  <a:lnTo>
                    <a:pt x="426" y="141"/>
                  </a:lnTo>
                  <a:lnTo>
                    <a:pt x="63" y="14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8" y="65"/>
                  </a:lnTo>
                  <a:lnTo>
                    <a:pt x="72" y="64"/>
                  </a:lnTo>
                  <a:lnTo>
                    <a:pt x="72" y="64"/>
                  </a:lnTo>
                  <a:close/>
                  <a:moveTo>
                    <a:pt x="63" y="371"/>
                  </a:moveTo>
                  <a:lnTo>
                    <a:pt x="63" y="329"/>
                  </a:lnTo>
                  <a:lnTo>
                    <a:pt x="422" y="329"/>
                  </a:lnTo>
                  <a:lnTo>
                    <a:pt x="422" y="371"/>
                  </a:lnTo>
                  <a:lnTo>
                    <a:pt x="63" y="371"/>
                  </a:lnTo>
                  <a:close/>
                  <a:moveTo>
                    <a:pt x="63" y="269"/>
                  </a:moveTo>
                  <a:lnTo>
                    <a:pt x="63" y="227"/>
                  </a:lnTo>
                  <a:lnTo>
                    <a:pt x="422" y="227"/>
                  </a:lnTo>
                  <a:lnTo>
                    <a:pt x="422" y="269"/>
                  </a:lnTo>
                  <a:lnTo>
                    <a:pt x="63" y="269"/>
                  </a:lnTo>
                  <a:close/>
                  <a:moveTo>
                    <a:pt x="416" y="1093"/>
                  </a:moveTo>
                  <a:lnTo>
                    <a:pt x="72" y="1093"/>
                  </a:lnTo>
                  <a:lnTo>
                    <a:pt x="72" y="1093"/>
                  </a:lnTo>
                  <a:lnTo>
                    <a:pt x="68" y="1092"/>
                  </a:lnTo>
                  <a:lnTo>
                    <a:pt x="66" y="1090"/>
                  </a:lnTo>
                  <a:lnTo>
                    <a:pt x="63" y="1087"/>
                  </a:lnTo>
                  <a:lnTo>
                    <a:pt x="63" y="1084"/>
                  </a:lnTo>
                  <a:lnTo>
                    <a:pt x="63" y="1029"/>
                  </a:lnTo>
                  <a:lnTo>
                    <a:pt x="426" y="1029"/>
                  </a:lnTo>
                  <a:lnTo>
                    <a:pt x="426" y="1084"/>
                  </a:lnTo>
                  <a:lnTo>
                    <a:pt x="426" y="1084"/>
                  </a:lnTo>
                  <a:lnTo>
                    <a:pt x="426" y="1087"/>
                  </a:lnTo>
                  <a:lnTo>
                    <a:pt x="423" y="1090"/>
                  </a:lnTo>
                  <a:lnTo>
                    <a:pt x="420" y="1092"/>
                  </a:lnTo>
                  <a:lnTo>
                    <a:pt x="416" y="1093"/>
                  </a:lnTo>
                  <a:lnTo>
                    <a:pt x="416" y="1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</p:grpSp>
      <p:grpSp>
        <p:nvGrpSpPr>
          <p:cNvPr id="72" name="Gruppieren 42">
            <a:extLst>
              <a:ext uri="{FF2B5EF4-FFF2-40B4-BE49-F238E27FC236}">
                <a16:creationId xmlns:a16="http://schemas.microsoft.com/office/drawing/2014/main" id="{20313F86-78A5-4862-96B5-844FB558B581}"/>
              </a:ext>
            </a:extLst>
          </p:cNvPr>
          <p:cNvGrpSpPr>
            <a:grpSpLocks noChangeAspect="1"/>
          </p:cNvGrpSpPr>
          <p:nvPr/>
        </p:nvGrpSpPr>
        <p:grpSpPr>
          <a:xfrm>
            <a:off x="1042357" y="2442807"/>
            <a:ext cx="822693" cy="919860"/>
            <a:chOff x="6515101" y="4933950"/>
            <a:chExt cx="403225" cy="450850"/>
          </a:xfrm>
          <a:solidFill>
            <a:srgbClr val="FFFFFF"/>
          </a:solidFill>
        </p:grpSpPr>
        <p:sp>
          <p:nvSpPr>
            <p:cNvPr id="73" name="Freeform 337">
              <a:extLst>
                <a:ext uri="{FF2B5EF4-FFF2-40B4-BE49-F238E27FC236}">
                  <a16:creationId xmlns:a16="http://schemas.microsoft.com/office/drawing/2014/main" id="{7F172439-BE29-4634-A590-10AFF8E7F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588" y="5237163"/>
              <a:ext cx="58738" cy="57150"/>
            </a:xfrm>
            <a:custGeom>
              <a:avLst/>
              <a:gdLst>
                <a:gd name="T0" fmla="*/ 72 w 145"/>
                <a:gd name="T1" fmla="*/ 0 h 145"/>
                <a:gd name="T2" fmla="*/ 72 w 145"/>
                <a:gd name="T3" fmla="*/ 0 h 145"/>
                <a:gd name="T4" fmla="*/ 65 w 145"/>
                <a:gd name="T5" fmla="*/ 0 h 145"/>
                <a:gd name="T6" fmla="*/ 58 w 145"/>
                <a:gd name="T7" fmla="*/ 1 h 145"/>
                <a:gd name="T8" fmla="*/ 45 w 145"/>
                <a:gd name="T9" fmla="*/ 6 h 145"/>
                <a:gd name="T10" fmla="*/ 31 w 145"/>
                <a:gd name="T11" fmla="*/ 12 h 145"/>
                <a:gd name="T12" fmla="*/ 21 w 145"/>
                <a:gd name="T13" fmla="*/ 21 h 145"/>
                <a:gd name="T14" fmla="*/ 12 w 145"/>
                <a:gd name="T15" fmla="*/ 32 h 145"/>
                <a:gd name="T16" fmla="*/ 5 w 145"/>
                <a:gd name="T17" fmla="*/ 44 h 145"/>
                <a:gd name="T18" fmla="*/ 1 w 145"/>
                <a:gd name="T19" fmla="*/ 57 h 145"/>
                <a:gd name="T20" fmla="*/ 0 w 145"/>
                <a:gd name="T21" fmla="*/ 65 h 145"/>
                <a:gd name="T22" fmla="*/ 0 w 145"/>
                <a:gd name="T23" fmla="*/ 72 h 145"/>
                <a:gd name="T24" fmla="*/ 0 w 145"/>
                <a:gd name="T25" fmla="*/ 72 h 145"/>
                <a:gd name="T26" fmla="*/ 0 w 145"/>
                <a:gd name="T27" fmla="*/ 80 h 145"/>
                <a:gd name="T28" fmla="*/ 1 w 145"/>
                <a:gd name="T29" fmla="*/ 87 h 145"/>
                <a:gd name="T30" fmla="*/ 5 w 145"/>
                <a:gd name="T31" fmla="*/ 101 h 145"/>
                <a:gd name="T32" fmla="*/ 12 w 145"/>
                <a:gd name="T33" fmla="*/ 113 h 145"/>
                <a:gd name="T34" fmla="*/ 21 w 145"/>
                <a:gd name="T35" fmla="*/ 123 h 145"/>
                <a:gd name="T36" fmla="*/ 31 w 145"/>
                <a:gd name="T37" fmla="*/ 133 h 145"/>
                <a:gd name="T38" fmla="*/ 45 w 145"/>
                <a:gd name="T39" fmla="*/ 139 h 145"/>
                <a:gd name="T40" fmla="*/ 58 w 145"/>
                <a:gd name="T41" fmla="*/ 144 h 145"/>
                <a:gd name="T42" fmla="*/ 65 w 145"/>
                <a:gd name="T43" fmla="*/ 145 h 145"/>
                <a:gd name="T44" fmla="*/ 72 w 145"/>
                <a:gd name="T45" fmla="*/ 145 h 145"/>
                <a:gd name="T46" fmla="*/ 72 w 145"/>
                <a:gd name="T47" fmla="*/ 145 h 145"/>
                <a:gd name="T48" fmla="*/ 79 w 145"/>
                <a:gd name="T49" fmla="*/ 145 h 145"/>
                <a:gd name="T50" fmla="*/ 87 w 145"/>
                <a:gd name="T51" fmla="*/ 144 h 145"/>
                <a:gd name="T52" fmla="*/ 101 w 145"/>
                <a:gd name="T53" fmla="*/ 139 h 145"/>
                <a:gd name="T54" fmla="*/ 113 w 145"/>
                <a:gd name="T55" fmla="*/ 133 h 145"/>
                <a:gd name="T56" fmla="*/ 124 w 145"/>
                <a:gd name="T57" fmla="*/ 123 h 145"/>
                <a:gd name="T58" fmla="*/ 132 w 145"/>
                <a:gd name="T59" fmla="*/ 113 h 145"/>
                <a:gd name="T60" fmla="*/ 139 w 145"/>
                <a:gd name="T61" fmla="*/ 101 h 145"/>
                <a:gd name="T62" fmla="*/ 143 w 145"/>
                <a:gd name="T63" fmla="*/ 87 h 145"/>
                <a:gd name="T64" fmla="*/ 144 w 145"/>
                <a:gd name="T65" fmla="*/ 80 h 145"/>
                <a:gd name="T66" fmla="*/ 145 w 145"/>
                <a:gd name="T67" fmla="*/ 72 h 145"/>
                <a:gd name="T68" fmla="*/ 145 w 145"/>
                <a:gd name="T69" fmla="*/ 72 h 145"/>
                <a:gd name="T70" fmla="*/ 144 w 145"/>
                <a:gd name="T71" fmla="*/ 65 h 145"/>
                <a:gd name="T72" fmla="*/ 143 w 145"/>
                <a:gd name="T73" fmla="*/ 57 h 145"/>
                <a:gd name="T74" fmla="*/ 139 w 145"/>
                <a:gd name="T75" fmla="*/ 44 h 145"/>
                <a:gd name="T76" fmla="*/ 132 w 145"/>
                <a:gd name="T77" fmla="*/ 32 h 145"/>
                <a:gd name="T78" fmla="*/ 124 w 145"/>
                <a:gd name="T79" fmla="*/ 21 h 145"/>
                <a:gd name="T80" fmla="*/ 113 w 145"/>
                <a:gd name="T81" fmla="*/ 12 h 145"/>
                <a:gd name="T82" fmla="*/ 101 w 145"/>
                <a:gd name="T83" fmla="*/ 6 h 145"/>
                <a:gd name="T84" fmla="*/ 87 w 145"/>
                <a:gd name="T85" fmla="*/ 1 h 145"/>
                <a:gd name="T86" fmla="*/ 79 w 145"/>
                <a:gd name="T87" fmla="*/ 0 h 145"/>
                <a:gd name="T88" fmla="*/ 72 w 145"/>
                <a:gd name="T89" fmla="*/ 0 h 145"/>
                <a:gd name="T90" fmla="*/ 72 w 145"/>
                <a:gd name="T91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5" h="145">
                  <a:moveTo>
                    <a:pt x="72" y="0"/>
                  </a:moveTo>
                  <a:lnTo>
                    <a:pt x="72" y="0"/>
                  </a:lnTo>
                  <a:lnTo>
                    <a:pt x="65" y="0"/>
                  </a:lnTo>
                  <a:lnTo>
                    <a:pt x="58" y="1"/>
                  </a:lnTo>
                  <a:lnTo>
                    <a:pt x="45" y="6"/>
                  </a:lnTo>
                  <a:lnTo>
                    <a:pt x="31" y="12"/>
                  </a:lnTo>
                  <a:lnTo>
                    <a:pt x="21" y="21"/>
                  </a:lnTo>
                  <a:lnTo>
                    <a:pt x="12" y="32"/>
                  </a:lnTo>
                  <a:lnTo>
                    <a:pt x="5" y="44"/>
                  </a:lnTo>
                  <a:lnTo>
                    <a:pt x="1" y="57"/>
                  </a:lnTo>
                  <a:lnTo>
                    <a:pt x="0" y="65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80"/>
                  </a:lnTo>
                  <a:lnTo>
                    <a:pt x="1" y="87"/>
                  </a:lnTo>
                  <a:lnTo>
                    <a:pt x="5" y="101"/>
                  </a:lnTo>
                  <a:lnTo>
                    <a:pt x="12" y="113"/>
                  </a:lnTo>
                  <a:lnTo>
                    <a:pt x="21" y="123"/>
                  </a:lnTo>
                  <a:lnTo>
                    <a:pt x="31" y="133"/>
                  </a:lnTo>
                  <a:lnTo>
                    <a:pt x="45" y="139"/>
                  </a:lnTo>
                  <a:lnTo>
                    <a:pt x="58" y="144"/>
                  </a:lnTo>
                  <a:lnTo>
                    <a:pt x="65" y="145"/>
                  </a:lnTo>
                  <a:lnTo>
                    <a:pt x="72" y="145"/>
                  </a:lnTo>
                  <a:lnTo>
                    <a:pt x="72" y="145"/>
                  </a:lnTo>
                  <a:lnTo>
                    <a:pt x="79" y="145"/>
                  </a:lnTo>
                  <a:lnTo>
                    <a:pt x="87" y="144"/>
                  </a:lnTo>
                  <a:lnTo>
                    <a:pt x="101" y="139"/>
                  </a:lnTo>
                  <a:lnTo>
                    <a:pt x="113" y="133"/>
                  </a:lnTo>
                  <a:lnTo>
                    <a:pt x="124" y="123"/>
                  </a:lnTo>
                  <a:lnTo>
                    <a:pt x="132" y="113"/>
                  </a:lnTo>
                  <a:lnTo>
                    <a:pt x="139" y="101"/>
                  </a:lnTo>
                  <a:lnTo>
                    <a:pt x="143" y="87"/>
                  </a:lnTo>
                  <a:lnTo>
                    <a:pt x="144" y="80"/>
                  </a:lnTo>
                  <a:lnTo>
                    <a:pt x="145" y="72"/>
                  </a:lnTo>
                  <a:lnTo>
                    <a:pt x="145" y="72"/>
                  </a:lnTo>
                  <a:lnTo>
                    <a:pt x="144" y="65"/>
                  </a:lnTo>
                  <a:lnTo>
                    <a:pt x="143" y="57"/>
                  </a:lnTo>
                  <a:lnTo>
                    <a:pt x="139" y="44"/>
                  </a:lnTo>
                  <a:lnTo>
                    <a:pt x="132" y="32"/>
                  </a:lnTo>
                  <a:lnTo>
                    <a:pt x="124" y="21"/>
                  </a:lnTo>
                  <a:lnTo>
                    <a:pt x="113" y="12"/>
                  </a:lnTo>
                  <a:lnTo>
                    <a:pt x="101" y="6"/>
                  </a:lnTo>
                  <a:lnTo>
                    <a:pt x="87" y="1"/>
                  </a:lnTo>
                  <a:lnTo>
                    <a:pt x="79" y="0"/>
                  </a:lnTo>
                  <a:lnTo>
                    <a:pt x="72" y="0"/>
                  </a:ln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74" name="Freeform 338">
              <a:extLst>
                <a:ext uri="{FF2B5EF4-FFF2-40B4-BE49-F238E27FC236}">
                  <a16:creationId xmlns:a16="http://schemas.microsoft.com/office/drawing/2014/main" id="{1F49DEA2-2064-4EB4-A9BE-1E65DEB10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5101" y="5203825"/>
              <a:ext cx="58738" cy="57150"/>
            </a:xfrm>
            <a:custGeom>
              <a:avLst/>
              <a:gdLst>
                <a:gd name="T0" fmla="*/ 73 w 145"/>
                <a:gd name="T1" fmla="*/ 0 h 144"/>
                <a:gd name="T2" fmla="*/ 73 w 145"/>
                <a:gd name="T3" fmla="*/ 0 h 144"/>
                <a:gd name="T4" fmla="*/ 64 w 145"/>
                <a:gd name="T5" fmla="*/ 0 h 144"/>
                <a:gd name="T6" fmla="*/ 57 w 145"/>
                <a:gd name="T7" fmla="*/ 1 h 144"/>
                <a:gd name="T8" fmla="*/ 44 w 145"/>
                <a:gd name="T9" fmla="*/ 5 h 144"/>
                <a:gd name="T10" fmla="*/ 32 w 145"/>
                <a:gd name="T11" fmla="*/ 12 h 144"/>
                <a:gd name="T12" fmla="*/ 21 w 145"/>
                <a:gd name="T13" fmla="*/ 20 h 144"/>
                <a:gd name="T14" fmla="*/ 12 w 145"/>
                <a:gd name="T15" fmla="*/ 31 h 144"/>
                <a:gd name="T16" fmla="*/ 6 w 145"/>
                <a:gd name="T17" fmla="*/ 44 h 144"/>
                <a:gd name="T18" fmla="*/ 1 w 145"/>
                <a:gd name="T19" fmla="*/ 58 h 144"/>
                <a:gd name="T20" fmla="*/ 0 w 145"/>
                <a:gd name="T21" fmla="*/ 65 h 144"/>
                <a:gd name="T22" fmla="*/ 0 w 145"/>
                <a:gd name="T23" fmla="*/ 72 h 144"/>
                <a:gd name="T24" fmla="*/ 0 w 145"/>
                <a:gd name="T25" fmla="*/ 72 h 144"/>
                <a:gd name="T26" fmla="*/ 0 w 145"/>
                <a:gd name="T27" fmla="*/ 79 h 144"/>
                <a:gd name="T28" fmla="*/ 1 w 145"/>
                <a:gd name="T29" fmla="*/ 86 h 144"/>
                <a:gd name="T30" fmla="*/ 6 w 145"/>
                <a:gd name="T31" fmla="*/ 101 h 144"/>
                <a:gd name="T32" fmla="*/ 12 w 145"/>
                <a:gd name="T33" fmla="*/ 113 h 144"/>
                <a:gd name="T34" fmla="*/ 21 w 145"/>
                <a:gd name="T35" fmla="*/ 124 h 144"/>
                <a:gd name="T36" fmla="*/ 32 w 145"/>
                <a:gd name="T37" fmla="*/ 132 h 144"/>
                <a:gd name="T38" fmla="*/ 44 w 145"/>
                <a:gd name="T39" fmla="*/ 139 h 144"/>
                <a:gd name="T40" fmla="*/ 57 w 145"/>
                <a:gd name="T41" fmla="*/ 143 h 144"/>
                <a:gd name="T42" fmla="*/ 64 w 145"/>
                <a:gd name="T43" fmla="*/ 144 h 144"/>
                <a:gd name="T44" fmla="*/ 73 w 145"/>
                <a:gd name="T45" fmla="*/ 144 h 144"/>
                <a:gd name="T46" fmla="*/ 73 w 145"/>
                <a:gd name="T47" fmla="*/ 144 h 144"/>
                <a:gd name="T48" fmla="*/ 80 w 145"/>
                <a:gd name="T49" fmla="*/ 144 h 144"/>
                <a:gd name="T50" fmla="*/ 87 w 145"/>
                <a:gd name="T51" fmla="*/ 143 h 144"/>
                <a:gd name="T52" fmla="*/ 100 w 145"/>
                <a:gd name="T53" fmla="*/ 139 h 144"/>
                <a:gd name="T54" fmla="*/ 112 w 145"/>
                <a:gd name="T55" fmla="*/ 132 h 144"/>
                <a:gd name="T56" fmla="*/ 123 w 145"/>
                <a:gd name="T57" fmla="*/ 124 h 144"/>
                <a:gd name="T58" fmla="*/ 133 w 145"/>
                <a:gd name="T59" fmla="*/ 113 h 144"/>
                <a:gd name="T60" fmla="*/ 139 w 145"/>
                <a:gd name="T61" fmla="*/ 101 h 144"/>
                <a:gd name="T62" fmla="*/ 144 w 145"/>
                <a:gd name="T63" fmla="*/ 86 h 144"/>
                <a:gd name="T64" fmla="*/ 145 w 145"/>
                <a:gd name="T65" fmla="*/ 79 h 144"/>
                <a:gd name="T66" fmla="*/ 145 w 145"/>
                <a:gd name="T67" fmla="*/ 72 h 144"/>
                <a:gd name="T68" fmla="*/ 145 w 145"/>
                <a:gd name="T69" fmla="*/ 72 h 144"/>
                <a:gd name="T70" fmla="*/ 145 w 145"/>
                <a:gd name="T71" fmla="*/ 65 h 144"/>
                <a:gd name="T72" fmla="*/ 144 w 145"/>
                <a:gd name="T73" fmla="*/ 58 h 144"/>
                <a:gd name="T74" fmla="*/ 139 w 145"/>
                <a:gd name="T75" fmla="*/ 44 h 144"/>
                <a:gd name="T76" fmla="*/ 133 w 145"/>
                <a:gd name="T77" fmla="*/ 31 h 144"/>
                <a:gd name="T78" fmla="*/ 123 w 145"/>
                <a:gd name="T79" fmla="*/ 20 h 144"/>
                <a:gd name="T80" fmla="*/ 112 w 145"/>
                <a:gd name="T81" fmla="*/ 12 h 144"/>
                <a:gd name="T82" fmla="*/ 100 w 145"/>
                <a:gd name="T83" fmla="*/ 5 h 144"/>
                <a:gd name="T84" fmla="*/ 87 w 145"/>
                <a:gd name="T85" fmla="*/ 1 h 144"/>
                <a:gd name="T86" fmla="*/ 80 w 145"/>
                <a:gd name="T87" fmla="*/ 0 h 144"/>
                <a:gd name="T88" fmla="*/ 73 w 145"/>
                <a:gd name="T89" fmla="*/ 0 h 144"/>
                <a:gd name="T90" fmla="*/ 73 w 145"/>
                <a:gd name="T9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5" h="144">
                  <a:moveTo>
                    <a:pt x="73" y="0"/>
                  </a:moveTo>
                  <a:lnTo>
                    <a:pt x="73" y="0"/>
                  </a:lnTo>
                  <a:lnTo>
                    <a:pt x="64" y="0"/>
                  </a:lnTo>
                  <a:lnTo>
                    <a:pt x="57" y="1"/>
                  </a:lnTo>
                  <a:lnTo>
                    <a:pt x="44" y="5"/>
                  </a:lnTo>
                  <a:lnTo>
                    <a:pt x="32" y="12"/>
                  </a:lnTo>
                  <a:lnTo>
                    <a:pt x="21" y="20"/>
                  </a:lnTo>
                  <a:lnTo>
                    <a:pt x="12" y="31"/>
                  </a:lnTo>
                  <a:lnTo>
                    <a:pt x="6" y="44"/>
                  </a:lnTo>
                  <a:lnTo>
                    <a:pt x="1" y="58"/>
                  </a:lnTo>
                  <a:lnTo>
                    <a:pt x="0" y="65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9"/>
                  </a:lnTo>
                  <a:lnTo>
                    <a:pt x="1" y="86"/>
                  </a:lnTo>
                  <a:lnTo>
                    <a:pt x="6" y="101"/>
                  </a:lnTo>
                  <a:lnTo>
                    <a:pt x="12" y="113"/>
                  </a:lnTo>
                  <a:lnTo>
                    <a:pt x="21" y="124"/>
                  </a:lnTo>
                  <a:lnTo>
                    <a:pt x="32" y="132"/>
                  </a:lnTo>
                  <a:lnTo>
                    <a:pt x="44" y="139"/>
                  </a:lnTo>
                  <a:lnTo>
                    <a:pt x="57" y="143"/>
                  </a:lnTo>
                  <a:lnTo>
                    <a:pt x="64" y="144"/>
                  </a:lnTo>
                  <a:lnTo>
                    <a:pt x="73" y="144"/>
                  </a:lnTo>
                  <a:lnTo>
                    <a:pt x="73" y="144"/>
                  </a:lnTo>
                  <a:lnTo>
                    <a:pt x="80" y="144"/>
                  </a:lnTo>
                  <a:lnTo>
                    <a:pt x="87" y="143"/>
                  </a:lnTo>
                  <a:lnTo>
                    <a:pt x="100" y="139"/>
                  </a:lnTo>
                  <a:lnTo>
                    <a:pt x="112" y="132"/>
                  </a:lnTo>
                  <a:lnTo>
                    <a:pt x="123" y="124"/>
                  </a:lnTo>
                  <a:lnTo>
                    <a:pt x="133" y="113"/>
                  </a:lnTo>
                  <a:lnTo>
                    <a:pt x="139" y="101"/>
                  </a:lnTo>
                  <a:lnTo>
                    <a:pt x="144" y="86"/>
                  </a:lnTo>
                  <a:lnTo>
                    <a:pt x="145" y="79"/>
                  </a:lnTo>
                  <a:lnTo>
                    <a:pt x="145" y="72"/>
                  </a:lnTo>
                  <a:lnTo>
                    <a:pt x="145" y="72"/>
                  </a:lnTo>
                  <a:lnTo>
                    <a:pt x="145" y="65"/>
                  </a:lnTo>
                  <a:lnTo>
                    <a:pt x="144" y="58"/>
                  </a:lnTo>
                  <a:lnTo>
                    <a:pt x="139" y="44"/>
                  </a:lnTo>
                  <a:lnTo>
                    <a:pt x="133" y="31"/>
                  </a:lnTo>
                  <a:lnTo>
                    <a:pt x="123" y="20"/>
                  </a:lnTo>
                  <a:lnTo>
                    <a:pt x="112" y="12"/>
                  </a:lnTo>
                  <a:lnTo>
                    <a:pt x="100" y="5"/>
                  </a:lnTo>
                  <a:lnTo>
                    <a:pt x="87" y="1"/>
                  </a:lnTo>
                  <a:lnTo>
                    <a:pt x="80" y="0"/>
                  </a:lnTo>
                  <a:lnTo>
                    <a:pt x="73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75" name="Freeform 339">
              <a:extLst>
                <a:ext uri="{FF2B5EF4-FFF2-40B4-BE49-F238E27FC236}">
                  <a16:creationId xmlns:a16="http://schemas.microsoft.com/office/drawing/2014/main" id="{9E563E16-DA0C-4530-9501-24F16B3F5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9551" y="4937125"/>
              <a:ext cx="58738" cy="58737"/>
            </a:xfrm>
            <a:custGeom>
              <a:avLst/>
              <a:gdLst>
                <a:gd name="T0" fmla="*/ 72 w 145"/>
                <a:gd name="T1" fmla="*/ 145 h 145"/>
                <a:gd name="T2" fmla="*/ 72 w 145"/>
                <a:gd name="T3" fmla="*/ 145 h 145"/>
                <a:gd name="T4" fmla="*/ 79 w 145"/>
                <a:gd name="T5" fmla="*/ 145 h 145"/>
                <a:gd name="T6" fmla="*/ 87 w 145"/>
                <a:gd name="T7" fmla="*/ 144 h 145"/>
                <a:gd name="T8" fmla="*/ 101 w 145"/>
                <a:gd name="T9" fmla="*/ 139 h 145"/>
                <a:gd name="T10" fmla="*/ 113 w 145"/>
                <a:gd name="T11" fmla="*/ 133 h 145"/>
                <a:gd name="T12" fmla="*/ 124 w 145"/>
                <a:gd name="T13" fmla="*/ 124 h 145"/>
                <a:gd name="T14" fmla="*/ 132 w 145"/>
                <a:gd name="T15" fmla="*/ 113 h 145"/>
                <a:gd name="T16" fmla="*/ 139 w 145"/>
                <a:gd name="T17" fmla="*/ 101 h 145"/>
                <a:gd name="T18" fmla="*/ 143 w 145"/>
                <a:gd name="T19" fmla="*/ 88 h 145"/>
                <a:gd name="T20" fmla="*/ 144 w 145"/>
                <a:gd name="T21" fmla="*/ 80 h 145"/>
                <a:gd name="T22" fmla="*/ 145 w 145"/>
                <a:gd name="T23" fmla="*/ 73 h 145"/>
                <a:gd name="T24" fmla="*/ 145 w 145"/>
                <a:gd name="T25" fmla="*/ 73 h 145"/>
                <a:gd name="T26" fmla="*/ 144 w 145"/>
                <a:gd name="T27" fmla="*/ 65 h 145"/>
                <a:gd name="T28" fmla="*/ 143 w 145"/>
                <a:gd name="T29" fmla="*/ 58 h 145"/>
                <a:gd name="T30" fmla="*/ 139 w 145"/>
                <a:gd name="T31" fmla="*/ 44 h 145"/>
                <a:gd name="T32" fmla="*/ 132 w 145"/>
                <a:gd name="T33" fmla="*/ 32 h 145"/>
                <a:gd name="T34" fmla="*/ 124 w 145"/>
                <a:gd name="T35" fmla="*/ 22 h 145"/>
                <a:gd name="T36" fmla="*/ 113 w 145"/>
                <a:gd name="T37" fmla="*/ 13 h 145"/>
                <a:gd name="T38" fmla="*/ 101 w 145"/>
                <a:gd name="T39" fmla="*/ 6 h 145"/>
                <a:gd name="T40" fmla="*/ 87 w 145"/>
                <a:gd name="T41" fmla="*/ 1 h 145"/>
                <a:gd name="T42" fmla="*/ 79 w 145"/>
                <a:gd name="T43" fmla="*/ 1 h 145"/>
                <a:gd name="T44" fmla="*/ 72 w 145"/>
                <a:gd name="T45" fmla="*/ 0 h 145"/>
                <a:gd name="T46" fmla="*/ 72 w 145"/>
                <a:gd name="T47" fmla="*/ 0 h 145"/>
                <a:gd name="T48" fmla="*/ 65 w 145"/>
                <a:gd name="T49" fmla="*/ 1 h 145"/>
                <a:gd name="T50" fmla="*/ 58 w 145"/>
                <a:gd name="T51" fmla="*/ 1 h 145"/>
                <a:gd name="T52" fmla="*/ 45 w 145"/>
                <a:gd name="T53" fmla="*/ 6 h 145"/>
                <a:gd name="T54" fmla="*/ 31 w 145"/>
                <a:gd name="T55" fmla="*/ 13 h 145"/>
                <a:gd name="T56" fmla="*/ 22 w 145"/>
                <a:gd name="T57" fmla="*/ 22 h 145"/>
                <a:gd name="T58" fmla="*/ 12 w 145"/>
                <a:gd name="T59" fmla="*/ 32 h 145"/>
                <a:gd name="T60" fmla="*/ 6 w 145"/>
                <a:gd name="T61" fmla="*/ 44 h 145"/>
                <a:gd name="T62" fmla="*/ 1 w 145"/>
                <a:gd name="T63" fmla="*/ 58 h 145"/>
                <a:gd name="T64" fmla="*/ 0 w 145"/>
                <a:gd name="T65" fmla="*/ 65 h 145"/>
                <a:gd name="T66" fmla="*/ 0 w 145"/>
                <a:gd name="T67" fmla="*/ 73 h 145"/>
                <a:gd name="T68" fmla="*/ 0 w 145"/>
                <a:gd name="T69" fmla="*/ 73 h 145"/>
                <a:gd name="T70" fmla="*/ 0 w 145"/>
                <a:gd name="T71" fmla="*/ 80 h 145"/>
                <a:gd name="T72" fmla="*/ 1 w 145"/>
                <a:gd name="T73" fmla="*/ 88 h 145"/>
                <a:gd name="T74" fmla="*/ 6 w 145"/>
                <a:gd name="T75" fmla="*/ 101 h 145"/>
                <a:gd name="T76" fmla="*/ 12 w 145"/>
                <a:gd name="T77" fmla="*/ 113 h 145"/>
                <a:gd name="T78" fmla="*/ 22 w 145"/>
                <a:gd name="T79" fmla="*/ 124 h 145"/>
                <a:gd name="T80" fmla="*/ 31 w 145"/>
                <a:gd name="T81" fmla="*/ 133 h 145"/>
                <a:gd name="T82" fmla="*/ 45 w 145"/>
                <a:gd name="T83" fmla="*/ 139 h 145"/>
                <a:gd name="T84" fmla="*/ 58 w 145"/>
                <a:gd name="T85" fmla="*/ 144 h 145"/>
                <a:gd name="T86" fmla="*/ 65 w 145"/>
                <a:gd name="T87" fmla="*/ 145 h 145"/>
                <a:gd name="T88" fmla="*/ 72 w 145"/>
                <a:gd name="T89" fmla="*/ 145 h 145"/>
                <a:gd name="T90" fmla="*/ 72 w 145"/>
                <a:gd name="T91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5" h="145">
                  <a:moveTo>
                    <a:pt x="72" y="145"/>
                  </a:moveTo>
                  <a:lnTo>
                    <a:pt x="72" y="145"/>
                  </a:lnTo>
                  <a:lnTo>
                    <a:pt x="79" y="145"/>
                  </a:lnTo>
                  <a:lnTo>
                    <a:pt x="87" y="144"/>
                  </a:lnTo>
                  <a:lnTo>
                    <a:pt x="101" y="139"/>
                  </a:lnTo>
                  <a:lnTo>
                    <a:pt x="113" y="133"/>
                  </a:lnTo>
                  <a:lnTo>
                    <a:pt x="124" y="124"/>
                  </a:lnTo>
                  <a:lnTo>
                    <a:pt x="132" y="113"/>
                  </a:lnTo>
                  <a:lnTo>
                    <a:pt x="139" y="101"/>
                  </a:lnTo>
                  <a:lnTo>
                    <a:pt x="143" y="88"/>
                  </a:lnTo>
                  <a:lnTo>
                    <a:pt x="144" y="80"/>
                  </a:lnTo>
                  <a:lnTo>
                    <a:pt x="145" y="73"/>
                  </a:lnTo>
                  <a:lnTo>
                    <a:pt x="145" y="73"/>
                  </a:lnTo>
                  <a:lnTo>
                    <a:pt x="144" y="65"/>
                  </a:lnTo>
                  <a:lnTo>
                    <a:pt x="143" y="58"/>
                  </a:lnTo>
                  <a:lnTo>
                    <a:pt x="139" y="44"/>
                  </a:lnTo>
                  <a:lnTo>
                    <a:pt x="132" y="32"/>
                  </a:lnTo>
                  <a:lnTo>
                    <a:pt x="124" y="22"/>
                  </a:lnTo>
                  <a:lnTo>
                    <a:pt x="113" y="13"/>
                  </a:lnTo>
                  <a:lnTo>
                    <a:pt x="101" y="6"/>
                  </a:lnTo>
                  <a:lnTo>
                    <a:pt x="87" y="1"/>
                  </a:lnTo>
                  <a:lnTo>
                    <a:pt x="79" y="1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8" y="1"/>
                  </a:lnTo>
                  <a:lnTo>
                    <a:pt x="45" y="6"/>
                  </a:lnTo>
                  <a:lnTo>
                    <a:pt x="31" y="13"/>
                  </a:lnTo>
                  <a:lnTo>
                    <a:pt x="22" y="22"/>
                  </a:lnTo>
                  <a:lnTo>
                    <a:pt x="12" y="32"/>
                  </a:lnTo>
                  <a:lnTo>
                    <a:pt x="6" y="44"/>
                  </a:lnTo>
                  <a:lnTo>
                    <a:pt x="1" y="58"/>
                  </a:lnTo>
                  <a:lnTo>
                    <a:pt x="0" y="65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80"/>
                  </a:lnTo>
                  <a:lnTo>
                    <a:pt x="1" y="88"/>
                  </a:lnTo>
                  <a:lnTo>
                    <a:pt x="6" y="101"/>
                  </a:lnTo>
                  <a:lnTo>
                    <a:pt x="12" y="113"/>
                  </a:lnTo>
                  <a:lnTo>
                    <a:pt x="22" y="124"/>
                  </a:lnTo>
                  <a:lnTo>
                    <a:pt x="31" y="133"/>
                  </a:lnTo>
                  <a:lnTo>
                    <a:pt x="45" y="139"/>
                  </a:lnTo>
                  <a:lnTo>
                    <a:pt x="58" y="144"/>
                  </a:lnTo>
                  <a:lnTo>
                    <a:pt x="65" y="145"/>
                  </a:lnTo>
                  <a:lnTo>
                    <a:pt x="72" y="145"/>
                  </a:lnTo>
                  <a:lnTo>
                    <a:pt x="72" y="1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76" name="Freeform 340">
              <a:extLst>
                <a:ext uri="{FF2B5EF4-FFF2-40B4-BE49-F238E27FC236}">
                  <a16:creationId xmlns:a16="http://schemas.microsoft.com/office/drawing/2014/main" id="{2D95974C-D517-4D75-A407-E7BCF3CA6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2413" y="4999038"/>
              <a:ext cx="30163" cy="41275"/>
            </a:xfrm>
            <a:custGeom>
              <a:avLst/>
              <a:gdLst>
                <a:gd name="T0" fmla="*/ 74 w 77"/>
                <a:gd name="T1" fmla="*/ 65 h 102"/>
                <a:gd name="T2" fmla="*/ 47 w 77"/>
                <a:gd name="T3" fmla="*/ 13 h 102"/>
                <a:gd name="T4" fmla="*/ 47 w 77"/>
                <a:gd name="T5" fmla="*/ 13 h 102"/>
                <a:gd name="T6" fmla="*/ 43 w 77"/>
                <a:gd name="T7" fmla="*/ 8 h 102"/>
                <a:gd name="T8" fmla="*/ 39 w 77"/>
                <a:gd name="T9" fmla="*/ 5 h 102"/>
                <a:gd name="T10" fmla="*/ 36 w 77"/>
                <a:gd name="T11" fmla="*/ 2 h 102"/>
                <a:gd name="T12" fmla="*/ 31 w 77"/>
                <a:gd name="T13" fmla="*/ 1 h 102"/>
                <a:gd name="T14" fmla="*/ 26 w 77"/>
                <a:gd name="T15" fmla="*/ 0 h 102"/>
                <a:gd name="T16" fmla="*/ 21 w 77"/>
                <a:gd name="T17" fmla="*/ 0 h 102"/>
                <a:gd name="T18" fmla="*/ 18 w 77"/>
                <a:gd name="T19" fmla="*/ 1 h 102"/>
                <a:gd name="T20" fmla="*/ 13 w 77"/>
                <a:gd name="T21" fmla="*/ 2 h 102"/>
                <a:gd name="T22" fmla="*/ 13 w 77"/>
                <a:gd name="T23" fmla="*/ 2 h 102"/>
                <a:gd name="T24" fmla="*/ 8 w 77"/>
                <a:gd name="T25" fmla="*/ 6 h 102"/>
                <a:gd name="T26" fmla="*/ 5 w 77"/>
                <a:gd name="T27" fmla="*/ 8 h 102"/>
                <a:gd name="T28" fmla="*/ 2 w 77"/>
                <a:gd name="T29" fmla="*/ 13 h 102"/>
                <a:gd name="T30" fmla="*/ 1 w 77"/>
                <a:gd name="T31" fmla="*/ 17 h 102"/>
                <a:gd name="T32" fmla="*/ 0 w 77"/>
                <a:gd name="T33" fmla="*/ 22 h 102"/>
                <a:gd name="T34" fmla="*/ 0 w 77"/>
                <a:gd name="T35" fmla="*/ 26 h 102"/>
                <a:gd name="T36" fmla="*/ 1 w 77"/>
                <a:gd name="T37" fmla="*/ 31 h 102"/>
                <a:gd name="T38" fmla="*/ 2 w 77"/>
                <a:gd name="T39" fmla="*/ 36 h 102"/>
                <a:gd name="T40" fmla="*/ 31 w 77"/>
                <a:gd name="T41" fmla="*/ 89 h 102"/>
                <a:gd name="T42" fmla="*/ 31 w 77"/>
                <a:gd name="T43" fmla="*/ 89 h 102"/>
                <a:gd name="T44" fmla="*/ 35 w 77"/>
                <a:gd name="T45" fmla="*/ 94 h 102"/>
                <a:gd name="T46" fmla="*/ 39 w 77"/>
                <a:gd name="T47" fmla="*/ 98 h 102"/>
                <a:gd name="T48" fmla="*/ 45 w 77"/>
                <a:gd name="T49" fmla="*/ 101 h 102"/>
                <a:gd name="T50" fmla="*/ 53 w 77"/>
                <a:gd name="T51" fmla="*/ 102 h 102"/>
                <a:gd name="T52" fmla="*/ 53 w 77"/>
                <a:gd name="T53" fmla="*/ 102 h 102"/>
                <a:gd name="T54" fmla="*/ 59 w 77"/>
                <a:gd name="T55" fmla="*/ 101 h 102"/>
                <a:gd name="T56" fmla="*/ 65 w 77"/>
                <a:gd name="T57" fmla="*/ 98 h 102"/>
                <a:gd name="T58" fmla="*/ 65 w 77"/>
                <a:gd name="T59" fmla="*/ 98 h 102"/>
                <a:gd name="T60" fmla="*/ 68 w 77"/>
                <a:gd name="T61" fmla="*/ 96 h 102"/>
                <a:gd name="T62" fmla="*/ 72 w 77"/>
                <a:gd name="T63" fmla="*/ 92 h 102"/>
                <a:gd name="T64" fmla="*/ 74 w 77"/>
                <a:gd name="T65" fmla="*/ 89 h 102"/>
                <a:gd name="T66" fmla="*/ 77 w 77"/>
                <a:gd name="T67" fmla="*/ 84 h 102"/>
                <a:gd name="T68" fmla="*/ 77 w 77"/>
                <a:gd name="T69" fmla="*/ 79 h 102"/>
                <a:gd name="T70" fmla="*/ 77 w 77"/>
                <a:gd name="T71" fmla="*/ 74 h 102"/>
                <a:gd name="T72" fmla="*/ 77 w 77"/>
                <a:gd name="T73" fmla="*/ 70 h 102"/>
                <a:gd name="T74" fmla="*/ 74 w 77"/>
                <a:gd name="T75" fmla="*/ 65 h 102"/>
                <a:gd name="T76" fmla="*/ 74 w 77"/>
                <a:gd name="T77" fmla="*/ 6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7" h="102">
                  <a:moveTo>
                    <a:pt x="74" y="65"/>
                  </a:moveTo>
                  <a:lnTo>
                    <a:pt x="47" y="13"/>
                  </a:lnTo>
                  <a:lnTo>
                    <a:pt x="47" y="13"/>
                  </a:lnTo>
                  <a:lnTo>
                    <a:pt x="43" y="8"/>
                  </a:lnTo>
                  <a:lnTo>
                    <a:pt x="39" y="5"/>
                  </a:lnTo>
                  <a:lnTo>
                    <a:pt x="36" y="2"/>
                  </a:lnTo>
                  <a:lnTo>
                    <a:pt x="31" y="1"/>
                  </a:lnTo>
                  <a:lnTo>
                    <a:pt x="26" y="0"/>
                  </a:lnTo>
                  <a:lnTo>
                    <a:pt x="21" y="0"/>
                  </a:lnTo>
                  <a:lnTo>
                    <a:pt x="18" y="1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8" y="6"/>
                  </a:lnTo>
                  <a:lnTo>
                    <a:pt x="5" y="8"/>
                  </a:lnTo>
                  <a:lnTo>
                    <a:pt x="2" y="13"/>
                  </a:lnTo>
                  <a:lnTo>
                    <a:pt x="1" y="17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1" y="31"/>
                  </a:lnTo>
                  <a:lnTo>
                    <a:pt x="2" y="36"/>
                  </a:lnTo>
                  <a:lnTo>
                    <a:pt x="31" y="89"/>
                  </a:lnTo>
                  <a:lnTo>
                    <a:pt x="31" y="89"/>
                  </a:lnTo>
                  <a:lnTo>
                    <a:pt x="35" y="94"/>
                  </a:lnTo>
                  <a:lnTo>
                    <a:pt x="39" y="98"/>
                  </a:lnTo>
                  <a:lnTo>
                    <a:pt x="45" y="101"/>
                  </a:lnTo>
                  <a:lnTo>
                    <a:pt x="53" y="102"/>
                  </a:lnTo>
                  <a:lnTo>
                    <a:pt x="53" y="102"/>
                  </a:lnTo>
                  <a:lnTo>
                    <a:pt x="59" y="101"/>
                  </a:lnTo>
                  <a:lnTo>
                    <a:pt x="65" y="98"/>
                  </a:lnTo>
                  <a:lnTo>
                    <a:pt x="65" y="98"/>
                  </a:lnTo>
                  <a:lnTo>
                    <a:pt x="68" y="96"/>
                  </a:lnTo>
                  <a:lnTo>
                    <a:pt x="72" y="92"/>
                  </a:lnTo>
                  <a:lnTo>
                    <a:pt x="74" y="89"/>
                  </a:lnTo>
                  <a:lnTo>
                    <a:pt x="77" y="84"/>
                  </a:lnTo>
                  <a:lnTo>
                    <a:pt x="77" y="79"/>
                  </a:lnTo>
                  <a:lnTo>
                    <a:pt x="77" y="74"/>
                  </a:lnTo>
                  <a:lnTo>
                    <a:pt x="77" y="70"/>
                  </a:lnTo>
                  <a:lnTo>
                    <a:pt x="74" y="65"/>
                  </a:lnTo>
                  <a:lnTo>
                    <a:pt x="74" y="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77" name="Freeform 341">
              <a:extLst>
                <a:ext uri="{FF2B5EF4-FFF2-40B4-BE49-F238E27FC236}">
                  <a16:creationId xmlns:a16="http://schemas.microsoft.com/office/drawing/2014/main" id="{0E35C984-C5AB-4574-BF9B-9BB65CA92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401" y="5051425"/>
              <a:ext cx="31750" cy="39687"/>
            </a:xfrm>
            <a:custGeom>
              <a:avLst/>
              <a:gdLst>
                <a:gd name="T0" fmla="*/ 30 w 76"/>
                <a:gd name="T1" fmla="*/ 89 h 102"/>
                <a:gd name="T2" fmla="*/ 30 w 76"/>
                <a:gd name="T3" fmla="*/ 89 h 102"/>
                <a:gd name="T4" fmla="*/ 34 w 76"/>
                <a:gd name="T5" fmla="*/ 95 h 102"/>
                <a:gd name="T6" fmla="*/ 39 w 76"/>
                <a:gd name="T7" fmla="*/ 98 h 102"/>
                <a:gd name="T8" fmla="*/ 45 w 76"/>
                <a:gd name="T9" fmla="*/ 101 h 102"/>
                <a:gd name="T10" fmla="*/ 51 w 76"/>
                <a:gd name="T11" fmla="*/ 102 h 102"/>
                <a:gd name="T12" fmla="*/ 51 w 76"/>
                <a:gd name="T13" fmla="*/ 102 h 102"/>
                <a:gd name="T14" fmla="*/ 57 w 76"/>
                <a:gd name="T15" fmla="*/ 101 h 102"/>
                <a:gd name="T16" fmla="*/ 63 w 76"/>
                <a:gd name="T17" fmla="*/ 98 h 102"/>
                <a:gd name="T18" fmla="*/ 63 w 76"/>
                <a:gd name="T19" fmla="*/ 98 h 102"/>
                <a:gd name="T20" fmla="*/ 68 w 76"/>
                <a:gd name="T21" fmla="*/ 96 h 102"/>
                <a:gd name="T22" fmla="*/ 70 w 76"/>
                <a:gd name="T23" fmla="*/ 92 h 102"/>
                <a:gd name="T24" fmla="*/ 74 w 76"/>
                <a:gd name="T25" fmla="*/ 89 h 102"/>
                <a:gd name="T26" fmla="*/ 75 w 76"/>
                <a:gd name="T27" fmla="*/ 84 h 102"/>
                <a:gd name="T28" fmla="*/ 76 w 76"/>
                <a:gd name="T29" fmla="*/ 79 h 102"/>
                <a:gd name="T30" fmla="*/ 76 w 76"/>
                <a:gd name="T31" fmla="*/ 74 h 102"/>
                <a:gd name="T32" fmla="*/ 75 w 76"/>
                <a:gd name="T33" fmla="*/ 69 h 102"/>
                <a:gd name="T34" fmla="*/ 74 w 76"/>
                <a:gd name="T35" fmla="*/ 66 h 102"/>
                <a:gd name="T36" fmla="*/ 45 w 76"/>
                <a:gd name="T37" fmla="*/ 13 h 102"/>
                <a:gd name="T38" fmla="*/ 45 w 76"/>
                <a:gd name="T39" fmla="*/ 13 h 102"/>
                <a:gd name="T40" fmla="*/ 43 w 76"/>
                <a:gd name="T41" fmla="*/ 8 h 102"/>
                <a:gd name="T42" fmla="*/ 39 w 76"/>
                <a:gd name="T43" fmla="*/ 6 h 102"/>
                <a:gd name="T44" fmla="*/ 36 w 76"/>
                <a:gd name="T45" fmla="*/ 2 h 102"/>
                <a:gd name="T46" fmla="*/ 31 w 76"/>
                <a:gd name="T47" fmla="*/ 1 h 102"/>
                <a:gd name="T48" fmla="*/ 26 w 76"/>
                <a:gd name="T49" fmla="*/ 0 h 102"/>
                <a:gd name="T50" fmla="*/ 21 w 76"/>
                <a:gd name="T51" fmla="*/ 0 h 102"/>
                <a:gd name="T52" fmla="*/ 16 w 76"/>
                <a:gd name="T53" fmla="*/ 1 h 102"/>
                <a:gd name="T54" fmla="*/ 12 w 76"/>
                <a:gd name="T55" fmla="*/ 3 h 102"/>
                <a:gd name="T56" fmla="*/ 12 w 76"/>
                <a:gd name="T57" fmla="*/ 3 h 102"/>
                <a:gd name="T58" fmla="*/ 8 w 76"/>
                <a:gd name="T59" fmla="*/ 6 h 102"/>
                <a:gd name="T60" fmla="*/ 4 w 76"/>
                <a:gd name="T61" fmla="*/ 9 h 102"/>
                <a:gd name="T62" fmla="*/ 2 w 76"/>
                <a:gd name="T63" fmla="*/ 13 h 102"/>
                <a:gd name="T64" fmla="*/ 0 w 76"/>
                <a:gd name="T65" fmla="*/ 18 h 102"/>
                <a:gd name="T66" fmla="*/ 0 w 76"/>
                <a:gd name="T67" fmla="*/ 23 h 102"/>
                <a:gd name="T68" fmla="*/ 0 w 76"/>
                <a:gd name="T69" fmla="*/ 27 h 102"/>
                <a:gd name="T70" fmla="*/ 0 w 76"/>
                <a:gd name="T71" fmla="*/ 32 h 102"/>
                <a:gd name="T72" fmla="*/ 2 w 76"/>
                <a:gd name="T73" fmla="*/ 36 h 102"/>
                <a:gd name="T74" fmla="*/ 30 w 76"/>
                <a:gd name="T75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6" h="102">
                  <a:moveTo>
                    <a:pt x="30" y="89"/>
                  </a:moveTo>
                  <a:lnTo>
                    <a:pt x="30" y="89"/>
                  </a:lnTo>
                  <a:lnTo>
                    <a:pt x="34" y="95"/>
                  </a:lnTo>
                  <a:lnTo>
                    <a:pt x="39" y="98"/>
                  </a:lnTo>
                  <a:lnTo>
                    <a:pt x="45" y="101"/>
                  </a:lnTo>
                  <a:lnTo>
                    <a:pt x="51" y="102"/>
                  </a:lnTo>
                  <a:lnTo>
                    <a:pt x="51" y="102"/>
                  </a:lnTo>
                  <a:lnTo>
                    <a:pt x="57" y="101"/>
                  </a:lnTo>
                  <a:lnTo>
                    <a:pt x="63" y="98"/>
                  </a:lnTo>
                  <a:lnTo>
                    <a:pt x="63" y="98"/>
                  </a:lnTo>
                  <a:lnTo>
                    <a:pt x="68" y="96"/>
                  </a:lnTo>
                  <a:lnTo>
                    <a:pt x="70" y="92"/>
                  </a:lnTo>
                  <a:lnTo>
                    <a:pt x="74" y="89"/>
                  </a:lnTo>
                  <a:lnTo>
                    <a:pt x="75" y="84"/>
                  </a:lnTo>
                  <a:lnTo>
                    <a:pt x="76" y="79"/>
                  </a:lnTo>
                  <a:lnTo>
                    <a:pt x="76" y="74"/>
                  </a:lnTo>
                  <a:lnTo>
                    <a:pt x="75" y="69"/>
                  </a:lnTo>
                  <a:lnTo>
                    <a:pt x="74" y="66"/>
                  </a:lnTo>
                  <a:lnTo>
                    <a:pt x="45" y="13"/>
                  </a:lnTo>
                  <a:lnTo>
                    <a:pt x="45" y="13"/>
                  </a:lnTo>
                  <a:lnTo>
                    <a:pt x="43" y="8"/>
                  </a:lnTo>
                  <a:lnTo>
                    <a:pt x="39" y="6"/>
                  </a:lnTo>
                  <a:lnTo>
                    <a:pt x="36" y="2"/>
                  </a:lnTo>
                  <a:lnTo>
                    <a:pt x="31" y="1"/>
                  </a:lnTo>
                  <a:lnTo>
                    <a:pt x="26" y="0"/>
                  </a:lnTo>
                  <a:lnTo>
                    <a:pt x="21" y="0"/>
                  </a:lnTo>
                  <a:lnTo>
                    <a:pt x="16" y="1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8" y="6"/>
                  </a:lnTo>
                  <a:lnTo>
                    <a:pt x="4" y="9"/>
                  </a:lnTo>
                  <a:lnTo>
                    <a:pt x="2" y="13"/>
                  </a:lnTo>
                  <a:lnTo>
                    <a:pt x="0" y="18"/>
                  </a:lnTo>
                  <a:lnTo>
                    <a:pt x="0" y="23"/>
                  </a:lnTo>
                  <a:lnTo>
                    <a:pt x="0" y="27"/>
                  </a:lnTo>
                  <a:lnTo>
                    <a:pt x="0" y="32"/>
                  </a:lnTo>
                  <a:lnTo>
                    <a:pt x="2" y="36"/>
                  </a:lnTo>
                  <a:lnTo>
                    <a:pt x="30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78" name="Freeform 342">
              <a:extLst>
                <a:ext uri="{FF2B5EF4-FFF2-40B4-BE49-F238E27FC236}">
                  <a16:creationId xmlns:a16="http://schemas.microsoft.com/office/drawing/2014/main" id="{CBB40911-0A4C-441D-A7FC-FAE80A308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8463" y="5184775"/>
              <a:ext cx="42863" cy="33337"/>
            </a:xfrm>
            <a:custGeom>
              <a:avLst/>
              <a:gdLst>
                <a:gd name="T0" fmla="*/ 94 w 106"/>
                <a:gd name="T1" fmla="*/ 36 h 83"/>
                <a:gd name="T2" fmla="*/ 37 w 106"/>
                <a:gd name="T3" fmla="*/ 3 h 83"/>
                <a:gd name="T4" fmla="*/ 37 w 106"/>
                <a:gd name="T5" fmla="*/ 3 h 83"/>
                <a:gd name="T6" fmla="*/ 32 w 106"/>
                <a:gd name="T7" fmla="*/ 1 h 83"/>
                <a:gd name="T8" fmla="*/ 27 w 106"/>
                <a:gd name="T9" fmla="*/ 0 h 83"/>
                <a:gd name="T10" fmla="*/ 22 w 106"/>
                <a:gd name="T11" fmla="*/ 0 h 83"/>
                <a:gd name="T12" fmla="*/ 18 w 106"/>
                <a:gd name="T13" fmla="*/ 1 h 83"/>
                <a:gd name="T14" fmla="*/ 14 w 106"/>
                <a:gd name="T15" fmla="*/ 2 h 83"/>
                <a:gd name="T16" fmla="*/ 9 w 106"/>
                <a:gd name="T17" fmla="*/ 5 h 83"/>
                <a:gd name="T18" fmla="*/ 6 w 106"/>
                <a:gd name="T19" fmla="*/ 8 h 83"/>
                <a:gd name="T20" fmla="*/ 3 w 106"/>
                <a:gd name="T21" fmla="*/ 13 h 83"/>
                <a:gd name="T22" fmla="*/ 3 w 106"/>
                <a:gd name="T23" fmla="*/ 13 h 83"/>
                <a:gd name="T24" fmla="*/ 1 w 106"/>
                <a:gd name="T25" fmla="*/ 17 h 83"/>
                <a:gd name="T26" fmla="*/ 0 w 106"/>
                <a:gd name="T27" fmla="*/ 21 h 83"/>
                <a:gd name="T28" fmla="*/ 0 w 106"/>
                <a:gd name="T29" fmla="*/ 26 h 83"/>
                <a:gd name="T30" fmla="*/ 1 w 106"/>
                <a:gd name="T31" fmla="*/ 31 h 83"/>
                <a:gd name="T32" fmla="*/ 2 w 106"/>
                <a:gd name="T33" fmla="*/ 36 h 83"/>
                <a:gd name="T34" fmla="*/ 4 w 106"/>
                <a:gd name="T35" fmla="*/ 39 h 83"/>
                <a:gd name="T36" fmla="*/ 8 w 106"/>
                <a:gd name="T37" fmla="*/ 43 h 83"/>
                <a:gd name="T38" fmla="*/ 13 w 106"/>
                <a:gd name="T39" fmla="*/ 47 h 83"/>
                <a:gd name="T40" fmla="*/ 69 w 106"/>
                <a:gd name="T41" fmla="*/ 79 h 83"/>
                <a:gd name="T42" fmla="*/ 69 w 106"/>
                <a:gd name="T43" fmla="*/ 79 h 83"/>
                <a:gd name="T44" fmla="*/ 75 w 106"/>
                <a:gd name="T45" fmla="*/ 81 h 83"/>
                <a:gd name="T46" fmla="*/ 81 w 106"/>
                <a:gd name="T47" fmla="*/ 83 h 83"/>
                <a:gd name="T48" fmla="*/ 81 w 106"/>
                <a:gd name="T49" fmla="*/ 83 h 83"/>
                <a:gd name="T50" fmla="*/ 88 w 106"/>
                <a:gd name="T51" fmla="*/ 81 h 83"/>
                <a:gd name="T52" fmla="*/ 94 w 106"/>
                <a:gd name="T53" fmla="*/ 79 h 83"/>
                <a:gd name="T54" fmla="*/ 99 w 106"/>
                <a:gd name="T55" fmla="*/ 75 h 83"/>
                <a:gd name="T56" fmla="*/ 103 w 106"/>
                <a:gd name="T57" fmla="*/ 69 h 83"/>
                <a:gd name="T58" fmla="*/ 103 w 106"/>
                <a:gd name="T59" fmla="*/ 69 h 83"/>
                <a:gd name="T60" fmla="*/ 105 w 106"/>
                <a:gd name="T61" fmla="*/ 65 h 83"/>
                <a:gd name="T62" fmla="*/ 106 w 106"/>
                <a:gd name="T63" fmla="*/ 60 h 83"/>
                <a:gd name="T64" fmla="*/ 106 w 106"/>
                <a:gd name="T65" fmla="*/ 55 h 83"/>
                <a:gd name="T66" fmla="*/ 105 w 106"/>
                <a:gd name="T67" fmla="*/ 51 h 83"/>
                <a:gd name="T68" fmla="*/ 104 w 106"/>
                <a:gd name="T69" fmla="*/ 47 h 83"/>
                <a:gd name="T70" fmla="*/ 102 w 106"/>
                <a:gd name="T71" fmla="*/ 43 h 83"/>
                <a:gd name="T72" fmla="*/ 98 w 106"/>
                <a:gd name="T73" fmla="*/ 39 h 83"/>
                <a:gd name="T74" fmla="*/ 94 w 106"/>
                <a:gd name="T75" fmla="*/ 36 h 83"/>
                <a:gd name="T76" fmla="*/ 94 w 106"/>
                <a:gd name="T77" fmla="*/ 3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6" h="83">
                  <a:moveTo>
                    <a:pt x="94" y="36"/>
                  </a:moveTo>
                  <a:lnTo>
                    <a:pt x="37" y="3"/>
                  </a:lnTo>
                  <a:lnTo>
                    <a:pt x="37" y="3"/>
                  </a:lnTo>
                  <a:lnTo>
                    <a:pt x="32" y="1"/>
                  </a:lnTo>
                  <a:lnTo>
                    <a:pt x="27" y="0"/>
                  </a:lnTo>
                  <a:lnTo>
                    <a:pt x="22" y="0"/>
                  </a:lnTo>
                  <a:lnTo>
                    <a:pt x="18" y="1"/>
                  </a:lnTo>
                  <a:lnTo>
                    <a:pt x="14" y="2"/>
                  </a:lnTo>
                  <a:lnTo>
                    <a:pt x="9" y="5"/>
                  </a:lnTo>
                  <a:lnTo>
                    <a:pt x="6" y="8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1" y="17"/>
                  </a:lnTo>
                  <a:lnTo>
                    <a:pt x="0" y="21"/>
                  </a:lnTo>
                  <a:lnTo>
                    <a:pt x="0" y="26"/>
                  </a:lnTo>
                  <a:lnTo>
                    <a:pt x="1" y="31"/>
                  </a:lnTo>
                  <a:lnTo>
                    <a:pt x="2" y="36"/>
                  </a:lnTo>
                  <a:lnTo>
                    <a:pt x="4" y="39"/>
                  </a:lnTo>
                  <a:lnTo>
                    <a:pt x="8" y="43"/>
                  </a:lnTo>
                  <a:lnTo>
                    <a:pt x="13" y="47"/>
                  </a:lnTo>
                  <a:lnTo>
                    <a:pt x="69" y="79"/>
                  </a:lnTo>
                  <a:lnTo>
                    <a:pt x="69" y="79"/>
                  </a:lnTo>
                  <a:lnTo>
                    <a:pt x="75" y="81"/>
                  </a:lnTo>
                  <a:lnTo>
                    <a:pt x="81" y="83"/>
                  </a:lnTo>
                  <a:lnTo>
                    <a:pt x="81" y="83"/>
                  </a:lnTo>
                  <a:lnTo>
                    <a:pt x="88" y="81"/>
                  </a:lnTo>
                  <a:lnTo>
                    <a:pt x="94" y="79"/>
                  </a:lnTo>
                  <a:lnTo>
                    <a:pt x="99" y="75"/>
                  </a:lnTo>
                  <a:lnTo>
                    <a:pt x="103" y="69"/>
                  </a:lnTo>
                  <a:lnTo>
                    <a:pt x="103" y="69"/>
                  </a:lnTo>
                  <a:lnTo>
                    <a:pt x="105" y="65"/>
                  </a:lnTo>
                  <a:lnTo>
                    <a:pt x="106" y="60"/>
                  </a:lnTo>
                  <a:lnTo>
                    <a:pt x="106" y="55"/>
                  </a:lnTo>
                  <a:lnTo>
                    <a:pt x="105" y="51"/>
                  </a:lnTo>
                  <a:lnTo>
                    <a:pt x="104" y="47"/>
                  </a:lnTo>
                  <a:lnTo>
                    <a:pt x="102" y="43"/>
                  </a:lnTo>
                  <a:lnTo>
                    <a:pt x="98" y="39"/>
                  </a:lnTo>
                  <a:lnTo>
                    <a:pt x="94" y="36"/>
                  </a:lnTo>
                  <a:lnTo>
                    <a:pt x="94" y="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79" name="Freeform 343">
              <a:extLst>
                <a:ext uri="{FF2B5EF4-FFF2-40B4-BE49-F238E27FC236}">
                  <a16:creationId xmlns:a16="http://schemas.microsoft.com/office/drawing/2014/main" id="{C9BC2F67-6686-4D57-956A-EABAF4AF7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5613" y="5216525"/>
              <a:ext cx="42863" cy="33337"/>
            </a:xfrm>
            <a:custGeom>
              <a:avLst/>
              <a:gdLst>
                <a:gd name="T0" fmla="*/ 95 w 107"/>
                <a:gd name="T1" fmla="*/ 36 h 83"/>
                <a:gd name="T2" fmla="*/ 38 w 107"/>
                <a:gd name="T3" fmla="*/ 4 h 83"/>
                <a:gd name="T4" fmla="*/ 38 w 107"/>
                <a:gd name="T5" fmla="*/ 4 h 83"/>
                <a:gd name="T6" fmla="*/ 33 w 107"/>
                <a:gd name="T7" fmla="*/ 2 h 83"/>
                <a:gd name="T8" fmla="*/ 28 w 107"/>
                <a:gd name="T9" fmla="*/ 0 h 83"/>
                <a:gd name="T10" fmla="*/ 23 w 107"/>
                <a:gd name="T11" fmla="*/ 0 h 83"/>
                <a:gd name="T12" fmla="*/ 20 w 107"/>
                <a:gd name="T13" fmla="*/ 2 h 83"/>
                <a:gd name="T14" fmla="*/ 15 w 107"/>
                <a:gd name="T15" fmla="*/ 3 h 83"/>
                <a:gd name="T16" fmla="*/ 10 w 107"/>
                <a:gd name="T17" fmla="*/ 6 h 83"/>
                <a:gd name="T18" fmla="*/ 6 w 107"/>
                <a:gd name="T19" fmla="*/ 9 h 83"/>
                <a:gd name="T20" fmla="*/ 4 w 107"/>
                <a:gd name="T21" fmla="*/ 14 h 83"/>
                <a:gd name="T22" fmla="*/ 4 w 107"/>
                <a:gd name="T23" fmla="*/ 14 h 83"/>
                <a:gd name="T24" fmla="*/ 2 w 107"/>
                <a:gd name="T25" fmla="*/ 17 h 83"/>
                <a:gd name="T26" fmla="*/ 2 w 107"/>
                <a:gd name="T27" fmla="*/ 22 h 83"/>
                <a:gd name="T28" fmla="*/ 0 w 107"/>
                <a:gd name="T29" fmla="*/ 27 h 83"/>
                <a:gd name="T30" fmla="*/ 2 w 107"/>
                <a:gd name="T31" fmla="*/ 32 h 83"/>
                <a:gd name="T32" fmla="*/ 3 w 107"/>
                <a:gd name="T33" fmla="*/ 36 h 83"/>
                <a:gd name="T34" fmla="*/ 6 w 107"/>
                <a:gd name="T35" fmla="*/ 40 h 83"/>
                <a:gd name="T36" fmla="*/ 9 w 107"/>
                <a:gd name="T37" fmla="*/ 44 h 83"/>
                <a:gd name="T38" fmla="*/ 14 w 107"/>
                <a:gd name="T39" fmla="*/ 47 h 83"/>
                <a:gd name="T40" fmla="*/ 70 w 107"/>
                <a:gd name="T41" fmla="*/ 80 h 83"/>
                <a:gd name="T42" fmla="*/ 70 w 107"/>
                <a:gd name="T43" fmla="*/ 80 h 83"/>
                <a:gd name="T44" fmla="*/ 76 w 107"/>
                <a:gd name="T45" fmla="*/ 82 h 83"/>
                <a:gd name="T46" fmla="*/ 83 w 107"/>
                <a:gd name="T47" fmla="*/ 83 h 83"/>
                <a:gd name="T48" fmla="*/ 83 w 107"/>
                <a:gd name="T49" fmla="*/ 83 h 83"/>
                <a:gd name="T50" fmla="*/ 89 w 107"/>
                <a:gd name="T51" fmla="*/ 82 h 83"/>
                <a:gd name="T52" fmla="*/ 95 w 107"/>
                <a:gd name="T53" fmla="*/ 80 h 83"/>
                <a:gd name="T54" fmla="*/ 100 w 107"/>
                <a:gd name="T55" fmla="*/ 76 h 83"/>
                <a:gd name="T56" fmla="*/ 104 w 107"/>
                <a:gd name="T57" fmla="*/ 70 h 83"/>
                <a:gd name="T58" fmla="*/ 104 w 107"/>
                <a:gd name="T59" fmla="*/ 70 h 83"/>
                <a:gd name="T60" fmla="*/ 106 w 107"/>
                <a:gd name="T61" fmla="*/ 65 h 83"/>
                <a:gd name="T62" fmla="*/ 107 w 107"/>
                <a:gd name="T63" fmla="*/ 62 h 83"/>
                <a:gd name="T64" fmla="*/ 107 w 107"/>
                <a:gd name="T65" fmla="*/ 57 h 83"/>
                <a:gd name="T66" fmla="*/ 106 w 107"/>
                <a:gd name="T67" fmla="*/ 52 h 83"/>
                <a:gd name="T68" fmla="*/ 105 w 107"/>
                <a:gd name="T69" fmla="*/ 47 h 83"/>
                <a:gd name="T70" fmla="*/ 102 w 107"/>
                <a:gd name="T71" fmla="*/ 44 h 83"/>
                <a:gd name="T72" fmla="*/ 99 w 107"/>
                <a:gd name="T73" fmla="*/ 40 h 83"/>
                <a:gd name="T74" fmla="*/ 95 w 107"/>
                <a:gd name="T75" fmla="*/ 36 h 83"/>
                <a:gd name="T76" fmla="*/ 95 w 107"/>
                <a:gd name="T77" fmla="*/ 3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7" h="83">
                  <a:moveTo>
                    <a:pt x="95" y="36"/>
                  </a:moveTo>
                  <a:lnTo>
                    <a:pt x="38" y="4"/>
                  </a:lnTo>
                  <a:lnTo>
                    <a:pt x="38" y="4"/>
                  </a:lnTo>
                  <a:lnTo>
                    <a:pt x="33" y="2"/>
                  </a:lnTo>
                  <a:lnTo>
                    <a:pt x="28" y="0"/>
                  </a:lnTo>
                  <a:lnTo>
                    <a:pt x="23" y="0"/>
                  </a:lnTo>
                  <a:lnTo>
                    <a:pt x="20" y="2"/>
                  </a:lnTo>
                  <a:lnTo>
                    <a:pt x="15" y="3"/>
                  </a:lnTo>
                  <a:lnTo>
                    <a:pt x="10" y="6"/>
                  </a:lnTo>
                  <a:lnTo>
                    <a:pt x="6" y="9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2" y="17"/>
                  </a:lnTo>
                  <a:lnTo>
                    <a:pt x="2" y="22"/>
                  </a:lnTo>
                  <a:lnTo>
                    <a:pt x="0" y="27"/>
                  </a:lnTo>
                  <a:lnTo>
                    <a:pt x="2" y="32"/>
                  </a:lnTo>
                  <a:lnTo>
                    <a:pt x="3" y="36"/>
                  </a:lnTo>
                  <a:lnTo>
                    <a:pt x="6" y="40"/>
                  </a:lnTo>
                  <a:lnTo>
                    <a:pt x="9" y="44"/>
                  </a:lnTo>
                  <a:lnTo>
                    <a:pt x="14" y="47"/>
                  </a:lnTo>
                  <a:lnTo>
                    <a:pt x="70" y="80"/>
                  </a:lnTo>
                  <a:lnTo>
                    <a:pt x="70" y="80"/>
                  </a:lnTo>
                  <a:lnTo>
                    <a:pt x="76" y="82"/>
                  </a:lnTo>
                  <a:lnTo>
                    <a:pt x="83" y="83"/>
                  </a:lnTo>
                  <a:lnTo>
                    <a:pt x="83" y="83"/>
                  </a:lnTo>
                  <a:lnTo>
                    <a:pt x="89" y="82"/>
                  </a:lnTo>
                  <a:lnTo>
                    <a:pt x="95" y="80"/>
                  </a:lnTo>
                  <a:lnTo>
                    <a:pt x="100" y="76"/>
                  </a:lnTo>
                  <a:lnTo>
                    <a:pt x="104" y="70"/>
                  </a:lnTo>
                  <a:lnTo>
                    <a:pt x="104" y="70"/>
                  </a:lnTo>
                  <a:lnTo>
                    <a:pt x="106" y="65"/>
                  </a:lnTo>
                  <a:lnTo>
                    <a:pt x="107" y="62"/>
                  </a:lnTo>
                  <a:lnTo>
                    <a:pt x="107" y="57"/>
                  </a:lnTo>
                  <a:lnTo>
                    <a:pt x="106" y="52"/>
                  </a:lnTo>
                  <a:lnTo>
                    <a:pt x="105" y="47"/>
                  </a:lnTo>
                  <a:lnTo>
                    <a:pt x="102" y="44"/>
                  </a:lnTo>
                  <a:lnTo>
                    <a:pt x="99" y="40"/>
                  </a:lnTo>
                  <a:lnTo>
                    <a:pt x="95" y="36"/>
                  </a:lnTo>
                  <a:lnTo>
                    <a:pt x="95" y="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80" name="Freeform 344">
              <a:extLst>
                <a:ext uri="{FF2B5EF4-FFF2-40B4-BE49-F238E27FC236}">
                  <a16:creationId xmlns:a16="http://schemas.microsoft.com/office/drawing/2014/main" id="{9C827822-74D6-49AF-8EEB-4E86DB8DF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951" y="5184775"/>
              <a:ext cx="42863" cy="33337"/>
            </a:xfrm>
            <a:custGeom>
              <a:avLst/>
              <a:gdLst>
                <a:gd name="T0" fmla="*/ 71 w 108"/>
                <a:gd name="T1" fmla="*/ 4 h 82"/>
                <a:gd name="T2" fmla="*/ 13 w 108"/>
                <a:gd name="T3" fmla="*/ 35 h 82"/>
                <a:gd name="T4" fmla="*/ 13 w 108"/>
                <a:gd name="T5" fmla="*/ 35 h 82"/>
                <a:gd name="T6" fmla="*/ 9 w 108"/>
                <a:gd name="T7" fmla="*/ 38 h 82"/>
                <a:gd name="T8" fmla="*/ 6 w 108"/>
                <a:gd name="T9" fmla="*/ 42 h 82"/>
                <a:gd name="T10" fmla="*/ 3 w 108"/>
                <a:gd name="T11" fmla="*/ 46 h 82"/>
                <a:gd name="T12" fmla="*/ 1 w 108"/>
                <a:gd name="T13" fmla="*/ 50 h 82"/>
                <a:gd name="T14" fmla="*/ 0 w 108"/>
                <a:gd name="T15" fmla="*/ 55 h 82"/>
                <a:gd name="T16" fmla="*/ 1 w 108"/>
                <a:gd name="T17" fmla="*/ 59 h 82"/>
                <a:gd name="T18" fmla="*/ 1 w 108"/>
                <a:gd name="T19" fmla="*/ 64 h 82"/>
                <a:gd name="T20" fmla="*/ 3 w 108"/>
                <a:gd name="T21" fmla="*/ 68 h 82"/>
                <a:gd name="T22" fmla="*/ 3 w 108"/>
                <a:gd name="T23" fmla="*/ 68 h 82"/>
                <a:gd name="T24" fmla="*/ 7 w 108"/>
                <a:gd name="T25" fmla="*/ 74 h 82"/>
                <a:gd name="T26" fmla="*/ 13 w 108"/>
                <a:gd name="T27" fmla="*/ 78 h 82"/>
                <a:gd name="T28" fmla="*/ 19 w 108"/>
                <a:gd name="T29" fmla="*/ 80 h 82"/>
                <a:gd name="T30" fmla="*/ 25 w 108"/>
                <a:gd name="T31" fmla="*/ 82 h 82"/>
                <a:gd name="T32" fmla="*/ 25 w 108"/>
                <a:gd name="T33" fmla="*/ 82 h 82"/>
                <a:gd name="T34" fmla="*/ 31 w 108"/>
                <a:gd name="T35" fmla="*/ 80 h 82"/>
                <a:gd name="T36" fmla="*/ 37 w 108"/>
                <a:gd name="T37" fmla="*/ 78 h 82"/>
                <a:gd name="T38" fmla="*/ 95 w 108"/>
                <a:gd name="T39" fmla="*/ 47 h 82"/>
                <a:gd name="T40" fmla="*/ 95 w 108"/>
                <a:gd name="T41" fmla="*/ 47 h 82"/>
                <a:gd name="T42" fmla="*/ 98 w 108"/>
                <a:gd name="T43" fmla="*/ 43 h 82"/>
                <a:gd name="T44" fmla="*/ 102 w 108"/>
                <a:gd name="T45" fmla="*/ 40 h 82"/>
                <a:gd name="T46" fmla="*/ 104 w 108"/>
                <a:gd name="T47" fmla="*/ 36 h 82"/>
                <a:gd name="T48" fmla="*/ 107 w 108"/>
                <a:gd name="T49" fmla="*/ 31 h 82"/>
                <a:gd name="T50" fmla="*/ 108 w 108"/>
                <a:gd name="T51" fmla="*/ 28 h 82"/>
                <a:gd name="T52" fmla="*/ 108 w 108"/>
                <a:gd name="T53" fmla="*/ 23 h 82"/>
                <a:gd name="T54" fmla="*/ 107 w 108"/>
                <a:gd name="T55" fmla="*/ 18 h 82"/>
                <a:gd name="T56" fmla="*/ 104 w 108"/>
                <a:gd name="T57" fmla="*/ 13 h 82"/>
                <a:gd name="T58" fmla="*/ 104 w 108"/>
                <a:gd name="T59" fmla="*/ 13 h 82"/>
                <a:gd name="T60" fmla="*/ 102 w 108"/>
                <a:gd name="T61" fmla="*/ 8 h 82"/>
                <a:gd name="T62" fmla="*/ 98 w 108"/>
                <a:gd name="T63" fmla="*/ 6 h 82"/>
                <a:gd name="T64" fmla="*/ 93 w 108"/>
                <a:gd name="T65" fmla="*/ 2 h 82"/>
                <a:gd name="T66" fmla="*/ 90 w 108"/>
                <a:gd name="T67" fmla="*/ 1 h 82"/>
                <a:gd name="T68" fmla="*/ 85 w 108"/>
                <a:gd name="T69" fmla="*/ 0 h 82"/>
                <a:gd name="T70" fmla="*/ 80 w 108"/>
                <a:gd name="T71" fmla="*/ 0 h 82"/>
                <a:gd name="T72" fmla="*/ 75 w 108"/>
                <a:gd name="T73" fmla="*/ 1 h 82"/>
                <a:gd name="T74" fmla="*/ 71 w 108"/>
                <a:gd name="T75" fmla="*/ 4 h 82"/>
                <a:gd name="T76" fmla="*/ 71 w 108"/>
                <a:gd name="T77" fmla="*/ 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8" h="82">
                  <a:moveTo>
                    <a:pt x="71" y="4"/>
                  </a:moveTo>
                  <a:lnTo>
                    <a:pt x="13" y="35"/>
                  </a:lnTo>
                  <a:lnTo>
                    <a:pt x="13" y="35"/>
                  </a:lnTo>
                  <a:lnTo>
                    <a:pt x="9" y="38"/>
                  </a:lnTo>
                  <a:lnTo>
                    <a:pt x="6" y="42"/>
                  </a:lnTo>
                  <a:lnTo>
                    <a:pt x="3" y="46"/>
                  </a:lnTo>
                  <a:lnTo>
                    <a:pt x="1" y="50"/>
                  </a:lnTo>
                  <a:lnTo>
                    <a:pt x="0" y="55"/>
                  </a:lnTo>
                  <a:lnTo>
                    <a:pt x="1" y="59"/>
                  </a:lnTo>
                  <a:lnTo>
                    <a:pt x="1" y="64"/>
                  </a:lnTo>
                  <a:lnTo>
                    <a:pt x="3" y="68"/>
                  </a:lnTo>
                  <a:lnTo>
                    <a:pt x="3" y="68"/>
                  </a:lnTo>
                  <a:lnTo>
                    <a:pt x="7" y="74"/>
                  </a:lnTo>
                  <a:lnTo>
                    <a:pt x="13" y="78"/>
                  </a:lnTo>
                  <a:lnTo>
                    <a:pt x="19" y="80"/>
                  </a:lnTo>
                  <a:lnTo>
                    <a:pt x="25" y="82"/>
                  </a:lnTo>
                  <a:lnTo>
                    <a:pt x="25" y="82"/>
                  </a:lnTo>
                  <a:lnTo>
                    <a:pt x="31" y="80"/>
                  </a:lnTo>
                  <a:lnTo>
                    <a:pt x="37" y="78"/>
                  </a:lnTo>
                  <a:lnTo>
                    <a:pt x="95" y="47"/>
                  </a:lnTo>
                  <a:lnTo>
                    <a:pt x="95" y="47"/>
                  </a:lnTo>
                  <a:lnTo>
                    <a:pt x="98" y="43"/>
                  </a:lnTo>
                  <a:lnTo>
                    <a:pt x="102" y="40"/>
                  </a:lnTo>
                  <a:lnTo>
                    <a:pt x="104" y="36"/>
                  </a:lnTo>
                  <a:lnTo>
                    <a:pt x="107" y="31"/>
                  </a:lnTo>
                  <a:lnTo>
                    <a:pt x="108" y="28"/>
                  </a:lnTo>
                  <a:lnTo>
                    <a:pt x="108" y="23"/>
                  </a:lnTo>
                  <a:lnTo>
                    <a:pt x="107" y="18"/>
                  </a:lnTo>
                  <a:lnTo>
                    <a:pt x="104" y="13"/>
                  </a:lnTo>
                  <a:lnTo>
                    <a:pt x="104" y="13"/>
                  </a:lnTo>
                  <a:lnTo>
                    <a:pt x="102" y="8"/>
                  </a:lnTo>
                  <a:lnTo>
                    <a:pt x="98" y="6"/>
                  </a:lnTo>
                  <a:lnTo>
                    <a:pt x="93" y="2"/>
                  </a:lnTo>
                  <a:lnTo>
                    <a:pt x="90" y="1"/>
                  </a:lnTo>
                  <a:lnTo>
                    <a:pt x="85" y="0"/>
                  </a:lnTo>
                  <a:lnTo>
                    <a:pt x="80" y="0"/>
                  </a:lnTo>
                  <a:lnTo>
                    <a:pt x="75" y="1"/>
                  </a:lnTo>
                  <a:lnTo>
                    <a:pt x="71" y="4"/>
                  </a:lnTo>
                  <a:lnTo>
                    <a:pt x="71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81" name="Freeform 345">
              <a:extLst>
                <a:ext uri="{FF2B5EF4-FFF2-40B4-BE49-F238E27FC236}">
                  <a16:creationId xmlns:a16="http://schemas.microsoft.com/office/drawing/2014/main" id="{2163B03B-BB7B-448F-8FA6-6C6C5F1E24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9401" y="4933950"/>
              <a:ext cx="273050" cy="450850"/>
            </a:xfrm>
            <a:custGeom>
              <a:avLst/>
              <a:gdLst>
                <a:gd name="T0" fmla="*/ 679 w 687"/>
                <a:gd name="T1" fmla="*/ 68 h 1136"/>
                <a:gd name="T2" fmla="*/ 639 w 687"/>
                <a:gd name="T3" fmla="*/ 20 h 1136"/>
                <a:gd name="T4" fmla="*/ 577 w 687"/>
                <a:gd name="T5" fmla="*/ 0 h 1136"/>
                <a:gd name="T6" fmla="*/ 525 w 687"/>
                <a:gd name="T7" fmla="*/ 14 h 1136"/>
                <a:gd name="T8" fmla="*/ 481 w 687"/>
                <a:gd name="T9" fmla="*/ 58 h 1136"/>
                <a:gd name="T10" fmla="*/ 466 w 687"/>
                <a:gd name="T11" fmla="*/ 111 h 1136"/>
                <a:gd name="T12" fmla="*/ 229 w 687"/>
                <a:gd name="T13" fmla="*/ 429 h 1136"/>
                <a:gd name="T14" fmla="*/ 151 w 687"/>
                <a:gd name="T15" fmla="*/ 407 h 1136"/>
                <a:gd name="T16" fmla="*/ 79 w 687"/>
                <a:gd name="T17" fmla="*/ 425 h 1136"/>
                <a:gd name="T18" fmla="*/ 18 w 687"/>
                <a:gd name="T19" fmla="*/ 486 h 1136"/>
                <a:gd name="T20" fmla="*/ 0 w 687"/>
                <a:gd name="T21" fmla="*/ 558 h 1136"/>
                <a:gd name="T22" fmla="*/ 25 w 687"/>
                <a:gd name="T23" fmla="*/ 644 h 1136"/>
                <a:gd name="T24" fmla="*/ 92 w 687"/>
                <a:gd name="T25" fmla="*/ 699 h 1136"/>
                <a:gd name="T26" fmla="*/ 156 w 687"/>
                <a:gd name="T27" fmla="*/ 710 h 1136"/>
                <a:gd name="T28" fmla="*/ 174 w 687"/>
                <a:gd name="T29" fmla="*/ 970 h 1136"/>
                <a:gd name="T30" fmla="*/ 159 w 687"/>
                <a:gd name="T31" fmla="*/ 1036 h 1136"/>
                <a:gd name="T32" fmla="*/ 184 w 687"/>
                <a:gd name="T33" fmla="*/ 1095 h 1136"/>
                <a:gd name="T34" fmla="*/ 237 w 687"/>
                <a:gd name="T35" fmla="*/ 1130 h 1136"/>
                <a:gd name="T36" fmla="*/ 291 w 687"/>
                <a:gd name="T37" fmla="*/ 1133 h 1136"/>
                <a:gd name="T38" fmla="*/ 348 w 687"/>
                <a:gd name="T39" fmla="*/ 1103 h 1136"/>
                <a:gd name="T40" fmla="*/ 378 w 687"/>
                <a:gd name="T41" fmla="*/ 1047 h 1136"/>
                <a:gd name="T42" fmla="*/ 375 w 687"/>
                <a:gd name="T43" fmla="*/ 993 h 1136"/>
                <a:gd name="T44" fmla="*/ 342 w 687"/>
                <a:gd name="T45" fmla="*/ 941 h 1136"/>
                <a:gd name="T46" fmla="*/ 286 w 687"/>
                <a:gd name="T47" fmla="*/ 916 h 1136"/>
                <a:gd name="T48" fmla="*/ 267 w 687"/>
                <a:gd name="T49" fmla="*/ 656 h 1136"/>
                <a:gd name="T50" fmla="*/ 301 w 687"/>
                <a:gd name="T51" fmla="*/ 580 h 1136"/>
                <a:gd name="T52" fmla="*/ 298 w 687"/>
                <a:gd name="T53" fmla="*/ 525 h 1136"/>
                <a:gd name="T54" fmla="*/ 529 w 687"/>
                <a:gd name="T55" fmla="*/ 210 h 1136"/>
                <a:gd name="T56" fmla="*/ 577 w 687"/>
                <a:gd name="T57" fmla="*/ 221 h 1136"/>
                <a:gd name="T58" fmla="*/ 639 w 687"/>
                <a:gd name="T59" fmla="*/ 203 h 1136"/>
                <a:gd name="T60" fmla="*/ 679 w 687"/>
                <a:gd name="T61" fmla="*/ 154 h 1136"/>
                <a:gd name="T62" fmla="*/ 225 w 687"/>
                <a:gd name="T63" fmla="*/ 983 h 1136"/>
                <a:gd name="T64" fmla="*/ 270 w 687"/>
                <a:gd name="T65" fmla="*/ 964 h 1136"/>
                <a:gd name="T66" fmla="*/ 313 w 687"/>
                <a:gd name="T67" fmla="*/ 982 h 1136"/>
                <a:gd name="T68" fmla="*/ 331 w 687"/>
                <a:gd name="T69" fmla="*/ 1025 h 1136"/>
                <a:gd name="T70" fmla="*/ 294 w 687"/>
                <a:gd name="T71" fmla="*/ 1080 h 1136"/>
                <a:gd name="T72" fmla="*/ 236 w 687"/>
                <a:gd name="T73" fmla="*/ 1076 h 1136"/>
                <a:gd name="T74" fmla="*/ 208 w 687"/>
                <a:gd name="T75" fmla="*/ 1025 h 1136"/>
                <a:gd name="T76" fmla="*/ 235 w 687"/>
                <a:gd name="T77" fmla="*/ 578 h 1136"/>
                <a:gd name="T78" fmla="*/ 210 w 687"/>
                <a:gd name="T79" fmla="*/ 621 h 1136"/>
                <a:gd name="T80" fmla="*/ 151 w 687"/>
                <a:gd name="T81" fmla="*/ 645 h 1136"/>
                <a:gd name="T82" fmla="*/ 102 w 687"/>
                <a:gd name="T83" fmla="*/ 628 h 1136"/>
                <a:gd name="T84" fmla="*/ 67 w 687"/>
                <a:gd name="T85" fmla="*/ 576 h 1136"/>
                <a:gd name="T86" fmla="*/ 67 w 687"/>
                <a:gd name="T87" fmla="*/ 542 h 1136"/>
                <a:gd name="T88" fmla="*/ 91 w 687"/>
                <a:gd name="T89" fmla="*/ 497 h 1136"/>
                <a:gd name="T90" fmla="*/ 133 w 687"/>
                <a:gd name="T91" fmla="*/ 474 h 1136"/>
                <a:gd name="T92" fmla="*/ 182 w 687"/>
                <a:gd name="T93" fmla="*/ 479 h 1136"/>
                <a:gd name="T94" fmla="*/ 216 w 687"/>
                <a:gd name="T95" fmla="*/ 503 h 1136"/>
                <a:gd name="T96" fmla="*/ 235 w 687"/>
                <a:gd name="T97" fmla="*/ 540 h 1136"/>
                <a:gd name="T98" fmla="*/ 235 w 687"/>
                <a:gd name="T99" fmla="*/ 578 h 1136"/>
                <a:gd name="T100" fmla="*/ 549 w 687"/>
                <a:gd name="T101" fmla="*/ 165 h 1136"/>
                <a:gd name="T102" fmla="*/ 518 w 687"/>
                <a:gd name="T103" fmla="*/ 125 h 1136"/>
                <a:gd name="T104" fmla="*/ 522 w 687"/>
                <a:gd name="T105" fmla="*/ 87 h 1136"/>
                <a:gd name="T106" fmla="*/ 577 w 687"/>
                <a:gd name="T107" fmla="*/ 50 h 1136"/>
                <a:gd name="T108" fmla="*/ 628 w 687"/>
                <a:gd name="T109" fmla="*/ 77 h 1136"/>
                <a:gd name="T110" fmla="*/ 633 w 687"/>
                <a:gd name="T111" fmla="*/ 135 h 1136"/>
                <a:gd name="T112" fmla="*/ 577 w 687"/>
                <a:gd name="T113" fmla="*/ 172 h 1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87" h="1136">
                  <a:moveTo>
                    <a:pt x="687" y="111"/>
                  </a:moveTo>
                  <a:lnTo>
                    <a:pt x="687" y="111"/>
                  </a:lnTo>
                  <a:lnTo>
                    <a:pt x="687" y="100"/>
                  </a:lnTo>
                  <a:lnTo>
                    <a:pt x="686" y="89"/>
                  </a:lnTo>
                  <a:lnTo>
                    <a:pt x="682" y="78"/>
                  </a:lnTo>
                  <a:lnTo>
                    <a:pt x="679" y="68"/>
                  </a:lnTo>
                  <a:lnTo>
                    <a:pt x="674" y="58"/>
                  </a:lnTo>
                  <a:lnTo>
                    <a:pt x="669" y="50"/>
                  </a:lnTo>
                  <a:lnTo>
                    <a:pt x="662" y="41"/>
                  </a:lnTo>
                  <a:lnTo>
                    <a:pt x="655" y="33"/>
                  </a:lnTo>
                  <a:lnTo>
                    <a:pt x="648" y="26"/>
                  </a:lnTo>
                  <a:lnTo>
                    <a:pt x="639" y="20"/>
                  </a:lnTo>
                  <a:lnTo>
                    <a:pt x="630" y="14"/>
                  </a:lnTo>
                  <a:lnTo>
                    <a:pt x="620" y="9"/>
                  </a:lnTo>
                  <a:lnTo>
                    <a:pt x="610" y="5"/>
                  </a:lnTo>
                  <a:lnTo>
                    <a:pt x="600" y="3"/>
                  </a:lnTo>
                  <a:lnTo>
                    <a:pt x="589" y="2"/>
                  </a:lnTo>
                  <a:lnTo>
                    <a:pt x="577" y="0"/>
                  </a:lnTo>
                  <a:lnTo>
                    <a:pt x="577" y="0"/>
                  </a:lnTo>
                  <a:lnTo>
                    <a:pt x="566" y="2"/>
                  </a:lnTo>
                  <a:lnTo>
                    <a:pt x="555" y="3"/>
                  </a:lnTo>
                  <a:lnTo>
                    <a:pt x="544" y="5"/>
                  </a:lnTo>
                  <a:lnTo>
                    <a:pt x="535" y="9"/>
                  </a:lnTo>
                  <a:lnTo>
                    <a:pt x="525" y="14"/>
                  </a:lnTo>
                  <a:lnTo>
                    <a:pt x="516" y="20"/>
                  </a:lnTo>
                  <a:lnTo>
                    <a:pt x="507" y="26"/>
                  </a:lnTo>
                  <a:lnTo>
                    <a:pt x="499" y="33"/>
                  </a:lnTo>
                  <a:lnTo>
                    <a:pt x="492" y="41"/>
                  </a:lnTo>
                  <a:lnTo>
                    <a:pt x="486" y="50"/>
                  </a:lnTo>
                  <a:lnTo>
                    <a:pt x="481" y="58"/>
                  </a:lnTo>
                  <a:lnTo>
                    <a:pt x="476" y="68"/>
                  </a:lnTo>
                  <a:lnTo>
                    <a:pt x="472" y="78"/>
                  </a:lnTo>
                  <a:lnTo>
                    <a:pt x="469" y="89"/>
                  </a:lnTo>
                  <a:lnTo>
                    <a:pt x="468" y="100"/>
                  </a:lnTo>
                  <a:lnTo>
                    <a:pt x="466" y="111"/>
                  </a:lnTo>
                  <a:lnTo>
                    <a:pt x="466" y="111"/>
                  </a:lnTo>
                  <a:lnTo>
                    <a:pt x="468" y="125"/>
                  </a:lnTo>
                  <a:lnTo>
                    <a:pt x="470" y="140"/>
                  </a:lnTo>
                  <a:lnTo>
                    <a:pt x="475" y="153"/>
                  </a:lnTo>
                  <a:lnTo>
                    <a:pt x="481" y="165"/>
                  </a:lnTo>
                  <a:lnTo>
                    <a:pt x="229" y="429"/>
                  </a:lnTo>
                  <a:lnTo>
                    <a:pt x="229" y="429"/>
                  </a:lnTo>
                  <a:lnTo>
                    <a:pt x="211" y="419"/>
                  </a:lnTo>
                  <a:lnTo>
                    <a:pt x="192" y="413"/>
                  </a:lnTo>
                  <a:lnTo>
                    <a:pt x="182" y="411"/>
                  </a:lnTo>
                  <a:lnTo>
                    <a:pt x="172" y="408"/>
                  </a:lnTo>
                  <a:lnTo>
                    <a:pt x="162" y="407"/>
                  </a:lnTo>
                  <a:lnTo>
                    <a:pt x="151" y="407"/>
                  </a:lnTo>
                  <a:lnTo>
                    <a:pt x="151" y="407"/>
                  </a:lnTo>
                  <a:lnTo>
                    <a:pt x="135" y="407"/>
                  </a:lnTo>
                  <a:lnTo>
                    <a:pt x="121" y="410"/>
                  </a:lnTo>
                  <a:lnTo>
                    <a:pt x="105" y="414"/>
                  </a:lnTo>
                  <a:lnTo>
                    <a:pt x="92" y="419"/>
                  </a:lnTo>
                  <a:lnTo>
                    <a:pt x="79" y="425"/>
                  </a:lnTo>
                  <a:lnTo>
                    <a:pt x="66" y="432"/>
                  </a:lnTo>
                  <a:lnTo>
                    <a:pt x="55" y="442"/>
                  </a:lnTo>
                  <a:lnTo>
                    <a:pt x="44" y="452"/>
                  </a:lnTo>
                  <a:lnTo>
                    <a:pt x="34" y="462"/>
                  </a:lnTo>
                  <a:lnTo>
                    <a:pt x="25" y="474"/>
                  </a:lnTo>
                  <a:lnTo>
                    <a:pt x="18" y="486"/>
                  </a:lnTo>
                  <a:lnTo>
                    <a:pt x="12" y="500"/>
                  </a:lnTo>
                  <a:lnTo>
                    <a:pt x="6" y="514"/>
                  </a:lnTo>
                  <a:lnTo>
                    <a:pt x="2" y="528"/>
                  </a:lnTo>
                  <a:lnTo>
                    <a:pt x="0" y="543"/>
                  </a:lnTo>
                  <a:lnTo>
                    <a:pt x="0" y="558"/>
                  </a:lnTo>
                  <a:lnTo>
                    <a:pt x="0" y="558"/>
                  </a:lnTo>
                  <a:lnTo>
                    <a:pt x="0" y="574"/>
                  </a:lnTo>
                  <a:lnTo>
                    <a:pt x="2" y="590"/>
                  </a:lnTo>
                  <a:lnTo>
                    <a:pt x="6" y="604"/>
                  </a:lnTo>
                  <a:lnTo>
                    <a:pt x="12" y="617"/>
                  </a:lnTo>
                  <a:lnTo>
                    <a:pt x="18" y="630"/>
                  </a:lnTo>
                  <a:lnTo>
                    <a:pt x="25" y="644"/>
                  </a:lnTo>
                  <a:lnTo>
                    <a:pt x="34" y="656"/>
                  </a:lnTo>
                  <a:lnTo>
                    <a:pt x="44" y="666"/>
                  </a:lnTo>
                  <a:lnTo>
                    <a:pt x="55" y="676"/>
                  </a:lnTo>
                  <a:lnTo>
                    <a:pt x="66" y="684"/>
                  </a:lnTo>
                  <a:lnTo>
                    <a:pt x="79" y="692"/>
                  </a:lnTo>
                  <a:lnTo>
                    <a:pt x="92" y="699"/>
                  </a:lnTo>
                  <a:lnTo>
                    <a:pt x="105" y="704"/>
                  </a:lnTo>
                  <a:lnTo>
                    <a:pt x="121" y="707"/>
                  </a:lnTo>
                  <a:lnTo>
                    <a:pt x="135" y="710"/>
                  </a:lnTo>
                  <a:lnTo>
                    <a:pt x="151" y="711"/>
                  </a:lnTo>
                  <a:lnTo>
                    <a:pt x="151" y="711"/>
                  </a:lnTo>
                  <a:lnTo>
                    <a:pt x="156" y="710"/>
                  </a:lnTo>
                  <a:lnTo>
                    <a:pt x="212" y="930"/>
                  </a:lnTo>
                  <a:lnTo>
                    <a:pt x="212" y="930"/>
                  </a:lnTo>
                  <a:lnTo>
                    <a:pt x="200" y="939"/>
                  </a:lnTo>
                  <a:lnTo>
                    <a:pt x="190" y="948"/>
                  </a:lnTo>
                  <a:lnTo>
                    <a:pt x="181" y="959"/>
                  </a:lnTo>
                  <a:lnTo>
                    <a:pt x="174" y="970"/>
                  </a:lnTo>
                  <a:lnTo>
                    <a:pt x="168" y="983"/>
                  </a:lnTo>
                  <a:lnTo>
                    <a:pt x="163" y="996"/>
                  </a:lnTo>
                  <a:lnTo>
                    <a:pt x="160" y="1010"/>
                  </a:lnTo>
                  <a:lnTo>
                    <a:pt x="159" y="1025"/>
                  </a:lnTo>
                  <a:lnTo>
                    <a:pt x="159" y="1025"/>
                  </a:lnTo>
                  <a:lnTo>
                    <a:pt x="159" y="1036"/>
                  </a:lnTo>
                  <a:lnTo>
                    <a:pt x="162" y="1047"/>
                  </a:lnTo>
                  <a:lnTo>
                    <a:pt x="164" y="1058"/>
                  </a:lnTo>
                  <a:lnTo>
                    <a:pt x="168" y="1067"/>
                  </a:lnTo>
                  <a:lnTo>
                    <a:pt x="172" y="1077"/>
                  </a:lnTo>
                  <a:lnTo>
                    <a:pt x="178" y="1086"/>
                  </a:lnTo>
                  <a:lnTo>
                    <a:pt x="184" y="1095"/>
                  </a:lnTo>
                  <a:lnTo>
                    <a:pt x="192" y="1103"/>
                  </a:lnTo>
                  <a:lnTo>
                    <a:pt x="199" y="1110"/>
                  </a:lnTo>
                  <a:lnTo>
                    <a:pt x="208" y="1116"/>
                  </a:lnTo>
                  <a:lnTo>
                    <a:pt x="217" y="1121"/>
                  </a:lnTo>
                  <a:lnTo>
                    <a:pt x="226" y="1126"/>
                  </a:lnTo>
                  <a:lnTo>
                    <a:pt x="237" y="1130"/>
                  </a:lnTo>
                  <a:lnTo>
                    <a:pt x="247" y="1133"/>
                  </a:lnTo>
                  <a:lnTo>
                    <a:pt x="259" y="1134"/>
                  </a:lnTo>
                  <a:lnTo>
                    <a:pt x="270" y="1136"/>
                  </a:lnTo>
                  <a:lnTo>
                    <a:pt x="270" y="1136"/>
                  </a:lnTo>
                  <a:lnTo>
                    <a:pt x="280" y="1134"/>
                  </a:lnTo>
                  <a:lnTo>
                    <a:pt x="291" y="1133"/>
                  </a:lnTo>
                  <a:lnTo>
                    <a:pt x="302" y="1130"/>
                  </a:lnTo>
                  <a:lnTo>
                    <a:pt x="313" y="1126"/>
                  </a:lnTo>
                  <a:lnTo>
                    <a:pt x="322" y="1121"/>
                  </a:lnTo>
                  <a:lnTo>
                    <a:pt x="331" y="1116"/>
                  </a:lnTo>
                  <a:lnTo>
                    <a:pt x="339" y="1110"/>
                  </a:lnTo>
                  <a:lnTo>
                    <a:pt x="348" y="1103"/>
                  </a:lnTo>
                  <a:lnTo>
                    <a:pt x="355" y="1095"/>
                  </a:lnTo>
                  <a:lnTo>
                    <a:pt x="361" y="1086"/>
                  </a:lnTo>
                  <a:lnTo>
                    <a:pt x="367" y="1077"/>
                  </a:lnTo>
                  <a:lnTo>
                    <a:pt x="372" y="1067"/>
                  </a:lnTo>
                  <a:lnTo>
                    <a:pt x="375" y="1058"/>
                  </a:lnTo>
                  <a:lnTo>
                    <a:pt x="378" y="1047"/>
                  </a:lnTo>
                  <a:lnTo>
                    <a:pt x="379" y="1036"/>
                  </a:lnTo>
                  <a:lnTo>
                    <a:pt x="380" y="1025"/>
                  </a:lnTo>
                  <a:lnTo>
                    <a:pt x="380" y="1025"/>
                  </a:lnTo>
                  <a:lnTo>
                    <a:pt x="379" y="1014"/>
                  </a:lnTo>
                  <a:lnTo>
                    <a:pt x="378" y="1004"/>
                  </a:lnTo>
                  <a:lnTo>
                    <a:pt x="375" y="993"/>
                  </a:lnTo>
                  <a:lnTo>
                    <a:pt x="372" y="983"/>
                  </a:lnTo>
                  <a:lnTo>
                    <a:pt x="368" y="974"/>
                  </a:lnTo>
                  <a:lnTo>
                    <a:pt x="362" y="965"/>
                  </a:lnTo>
                  <a:lnTo>
                    <a:pt x="356" y="957"/>
                  </a:lnTo>
                  <a:lnTo>
                    <a:pt x="350" y="948"/>
                  </a:lnTo>
                  <a:lnTo>
                    <a:pt x="342" y="941"/>
                  </a:lnTo>
                  <a:lnTo>
                    <a:pt x="334" y="935"/>
                  </a:lnTo>
                  <a:lnTo>
                    <a:pt x="326" y="929"/>
                  </a:lnTo>
                  <a:lnTo>
                    <a:pt x="316" y="924"/>
                  </a:lnTo>
                  <a:lnTo>
                    <a:pt x="307" y="921"/>
                  </a:lnTo>
                  <a:lnTo>
                    <a:pt x="297" y="918"/>
                  </a:lnTo>
                  <a:lnTo>
                    <a:pt x="286" y="916"/>
                  </a:lnTo>
                  <a:lnTo>
                    <a:pt x="276" y="915"/>
                  </a:lnTo>
                  <a:lnTo>
                    <a:pt x="219" y="694"/>
                  </a:lnTo>
                  <a:lnTo>
                    <a:pt x="219" y="694"/>
                  </a:lnTo>
                  <a:lnTo>
                    <a:pt x="237" y="683"/>
                  </a:lnTo>
                  <a:lnTo>
                    <a:pt x="253" y="670"/>
                  </a:lnTo>
                  <a:lnTo>
                    <a:pt x="267" y="656"/>
                  </a:lnTo>
                  <a:lnTo>
                    <a:pt x="279" y="639"/>
                  </a:lnTo>
                  <a:lnTo>
                    <a:pt x="289" y="621"/>
                  </a:lnTo>
                  <a:lnTo>
                    <a:pt x="294" y="611"/>
                  </a:lnTo>
                  <a:lnTo>
                    <a:pt x="296" y="602"/>
                  </a:lnTo>
                  <a:lnTo>
                    <a:pt x="300" y="591"/>
                  </a:lnTo>
                  <a:lnTo>
                    <a:pt x="301" y="580"/>
                  </a:lnTo>
                  <a:lnTo>
                    <a:pt x="302" y="569"/>
                  </a:lnTo>
                  <a:lnTo>
                    <a:pt x="302" y="558"/>
                  </a:lnTo>
                  <a:lnTo>
                    <a:pt x="302" y="558"/>
                  </a:lnTo>
                  <a:lnTo>
                    <a:pt x="302" y="548"/>
                  </a:lnTo>
                  <a:lnTo>
                    <a:pt x="301" y="536"/>
                  </a:lnTo>
                  <a:lnTo>
                    <a:pt x="298" y="525"/>
                  </a:lnTo>
                  <a:lnTo>
                    <a:pt x="296" y="514"/>
                  </a:lnTo>
                  <a:lnTo>
                    <a:pt x="292" y="503"/>
                  </a:lnTo>
                  <a:lnTo>
                    <a:pt x="288" y="494"/>
                  </a:lnTo>
                  <a:lnTo>
                    <a:pt x="283" y="484"/>
                  </a:lnTo>
                  <a:lnTo>
                    <a:pt x="277" y="474"/>
                  </a:lnTo>
                  <a:lnTo>
                    <a:pt x="529" y="210"/>
                  </a:lnTo>
                  <a:lnTo>
                    <a:pt x="529" y="210"/>
                  </a:lnTo>
                  <a:lnTo>
                    <a:pt x="540" y="215"/>
                  </a:lnTo>
                  <a:lnTo>
                    <a:pt x="552" y="219"/>
                  </a:lnTo>
                  <a:lnTo>
                    <a:pt x="565" y="221"/>
                  </a:lnTo>
                  <a:lnTo>
                    <a:pt x="577" y="221"/>
                  </a:lnTo>
                  <a:lnTo>
                    <a:pt x="577" y="221"/>
                  </a:lnTo>
                  <a:lnTo>
                    <a:pt x="589" y="221"/>
                  </a:lnTo>
                  <a:lnTo>
                    <a:pt x="600" y="219"/>
                  </a:lnTo>
                  <a:lnTo>
                    <a:pt x="610" y="216"/>
                  </a:lnTo>
                  <a:lnTo>
                    <a:pt x="620" y="213"/>
                  </a:lnTo>
                  <a:lnTo>
                    <a:pt x="630" y="208"/>
                  </a:lnTo>
                  <a:lnTo>
                    <a:pt x="639" y="203"/>
                  </a:lnTo>
                  <a:lnTo>
                    <a:pt x="648" y="196"/>
                  </a:lnTo>
                  <a:lnTo>
                    <a:pt x="655" y="189"/>
                  </a:lnTo>
                  <a:lnTo>
                    <a:pt x="662" y="182"/>
                  </a:lnTo>
                  <a:lnTo>
                    <a:pt x="669" y="173"/>
                  </a:lnTo>
                  <a:lnTo>
                    <a:pt x="674" y="164"/>
                  </a:lnTo>
                  <a:lnTo>
                    <a:pt x="679" y="154"/>
                  </a:lnTo>
                  <a:lnTo>
                    <a:pt x="682" y="144"/>
                  </a:lnTo>
                  <a:lnTo>
                    <a:pt x="686" y="134"/>
                  </a:lnTo>
                  <a:lnTo>
                    <a:pt x="687" y="123"/>
                  </a:lnTo>
                  <a:lnTo>
                    <a:pt x="687" y="111"/>
                  </a:lnTo>
                  <a:lnTo>
                    <a:pt x="687" y="111"/>
                  </a:lnTo>
                  <a:close/>
                  <a:moveTo>
                    <a:pt x="225" y="983"/>
                  </a:moveTo>
                  <a:lnTo>
                    <a:pt x="225" y="983"/>
                  </a:lnTo>
                  <a:lnTo>
                    <a:pt x="235" y="975"/>
                  </a:lnTo>
                  <a:lnTo>
                    <a:pt x="244" y="969"/>
                  </a:lnTo>
                  <a:lnTo>
                    <a:pt x="256" y="965"/>
                  </a:lnTo>
                  <a:lnTo>
                    <a:pt x="270" y="964"/>
                  </a:lnTo>
                  <a:lnTo>
                    <a:pt x="270" y="964"/>
                  </a:lnTo>
                  <a:lnTo>
                    <a:pt x="279" y="965"/>
                  </a:lnTo>
                  <a:lnTo>
                    <a:pt x="289" y="968"/>
                  </a:lnTo>
                  <a:lnTo>
                    <a:pt x="289" y="968"/>
                  </a:lnTo>
                  <a:lnTo>
                    <a:pt x="297" y="971"/>
                  </a:lnTo>
                  <a:lnTo>
                    <a:pt x="306" y="976"/>
                  </a:lnTo>
                  <a:lnTo>
                    <a:pt x="313" y="982"/>
                  </a:lnTo>
                  <a:lnTo>
                    <a:pt x="319" y="989"/>
                  </a:lnTo>
                  <a:lnTo>
                    <a:pt x="324" y="996"/>
                  </a:lnTo>
                  <a:lnTo>
                    <a:pt x="327" y="1006"/>
                  </a:lnTo>
                  <a:lnTo>
                    <a:pt x="330" y="1014"/>
                  </a:lnTo>
                  <a:lnTo>
                    <a:pt x="331" y="1025"/>
                  </a:lnTo>
                  <a:lnTo>
                    <a:pt x="331" y="1025"/>
                  </a:lnTo>
                  <a:lnTo>
                    <a:pt x="330" y="1037"/>
                  </a:lnTo>
                  <a:lnTo>
                    <a:pt x="326" y="1048"/>
                  </a:lnTo>
                  <a:lnTo>
                    <a:pt x="320" y="1059"/>
                  </a:lnTo>
                  <a:lnTo>
                    <a:pt x="313" y="1068"/>
                  </a:lnTo>
                  <a:lnTo>
                    <a:pt x="303" y="1076"/>
                  </a:lnTo>
                  <a:lnTo>
                    <a:pt x="294" y="1080"/>
                  </a:lnTo>
                  <a:lnTo>
                    <a:pt x="282" y="1084"/>
                  </a:lnTo>
                  <a:lnTo>
                    <a:pt x="270" y="1085"/>
                  </a:lnTo>
                  <a:lnTo>
                    <a:pt x="270" y="1085"/>
                  </a:lnTo>
                  <a:lnTo>
                    <a:pt x="258" y="1084"/>
                  </a:lnTo>
                  <a:lnTo>
                    <a:pt x="246" y="1080"/>
                  </a:lnTo>
                  <a:lnTo>
                    <a:pt x="236" y="1076"/>
                  </a:lnTo>
                  <a:lnTo>
                    <a:pt x="226" y="1068"/>
                  </a:lnTo>
                  <a:lnTo>
                    <a:pt x="219" y="1059"/>
                  </a:lnTo>
                  <a:lnTo>
                    <a:pt x="213" y="1048"/>
                  </a:lnTo>
                  <a:lnTo>
                    <a:pt x="210" y="1037"/>
                  </a:lnTo>
                  <a:lnTo>
                    <a:pt x="208" y="1025"/>
                  </a:lnTo>
                  <a:lnTo>
                    <a:pt x="208" y="1025"/>
                  </a:lnTo>
                  <a:lnTo>
                    <a:pt x="210" y="1013"/>
                  </a:lnTo>
                  <a:lnTo>
                    <a:pt x="213" y="1002"/>
                  </a:lnTo>
                  <a:lnTo>
                    <a:pt x="218" y="992"/>
                  </a:lnTo>
                  <a:lnTo>
                    <a:pt x="225" y="983"/>
                  </a:lnTo>
                  <a:lnTo>
                    <a:pt x="225" y="983"/>
                  </a:lnTo>
                  <a:close/>
                  <a:moveTo>
                    <a:pt x="235" y="578"/>
                  </a:moveTo>
                  <a:lnTo>
                    <a:pt x="235" y="578"/>
                  </a:lnTo>
                  <a:lnTo>
                    <a:pt x="230" y="590"/>
                  </a:lnTo>
                  <a:lnTo>
                    <a:pt x="225" y="602"/>
                  </a:lnTo>
                  <a:lnTo>
                    <a:pt x="218" y="611"/>
                  </a:lnTo>
                  <a:lnTo>
                    <a:pt x="210" y="621"/>
                  </a:lnTo>
                  <a:lnTo>
                    <a:pt x="210" y="621"/>
                  </a:lnTo>
                  <a:lnTo>
                    <a:pt x="202" y="627"/>
                  </a:lnTo>
                  <a:lnTo>
                    <a:pt x="202" y="627"/>
                  </a:lnTo>
                  <a:lnTo>
                    <a:pt x="190" y="634"/>
                  </a:lnTo>
                  <a:lnTo>
                    <a:pt x="178" y="640"/>
                  </a:lnTo>
                  <a:lnTo>
                    <a:pt x="165" y="644"/>
                  </a:lnTo>
                  <a:lnTo>
                    <a:pt x="151" y="645"/>
                  </a:lnTo>
                  <a:lnTo>
                    <a:pt x="151" y="645"/>
                  </a:lnTo>
                  <a:lnTo>
                    <a:pt x="139" y="644"/>
                  </a:lnTo>
                  <a:lnTo>
                    <a:pt x="139" y="644"/>
                  </a:lnTo>
                  <a:lnTo>
                    <a:pt x="126" y="640"/>
                  </a:lnTo>
                  <a:lnTo>
                    <a:pt x="112" y="635"/>
                  </a:lnTo>
                  <a:lnTo>
                    <a:pt x="102" y="628"/>
                  </a:lnTo>
                  <a:lnTo>
                    <a:pt x="91" y="620"/>
                  </a:lnTo>
                  <a:lnTo>
                    <a:pt x="91" y="620"/>
                  </a:lnTo>
                  <a:lnTo>
                    <a:pt x="82" y="611"/>
                  </a:lnTo>
                  <a:lnTo>
                    <a:pt x="76" y="600"/>
                  </a:lnTo>
                  <a:lnTo>
                    <a:pt x="70" y="588"/>
                  </a:lnTo>
                  <a:lnTo>
                    <a:pt x="67" y="576"/>
                  </a:lnTo>
                  <a:lnTo>
                    <a:pt x="67" y="576"/>
                  </a:lnTo>
                  <a:lnTo>
                    <a:pt x="66" y="568"/>
                  </a:lnTo>
                  <a:lnTo>
                    <a:pt x="66" y="558"/>
                  </a:lnTo>
                  <a:lnTo>
                    <a:pt x="66" y="558"/>
                  </a:lnTo>
                  <a:lnTo>
                    <a:pt x="66" y="550"/>
                  </a:lnTo>
                  <a:lnTo>
                    <a:pt x="67" y="542"/>
                  </a:lnTo>
                  <a:lnTo>
                    <a:pt x="69" y="533"/>
                  </a:lnTo>
                  <a:lnTo>
                    <a:pt x="72" y="525"/>
                  </a:lnTo>
                  <a:lnTo>
                    <a:pt x="75" y="518"/>
                  </a:lnTo>
                  <a:lnTo>
                    <a:pt x="80" y="510"/>
                  </a:lnTo>
                  <a:lnTo>
                    <a:pt x="85" y="503"/>
                  </a:lnTo>
                  <a:lnTo>
                    <a:pt x="91" y="497"/>
                  </a:lnTo>
                  <a:lnTo>
                    <a:pt x="91" y="497"/>
                  </a:lnTo>
                  <a:lnTo>
                    <a:pt x="100" y="490"/>
                  </a:lnTo>
                  <a:lnTo>
                    <a:pt x="110" y="483"/>
                  </a:lnTo>
                  <a:lnTo>
                    <a:pt x="121" y="478"/>
                  </a:lnTo>
                  <a:lnTo>
                    <a:pt x="133" y="474"/>
                  </a:lnTo>
                  <a:lnTo>
                    <a:pt x="133" y="474"/>
                  </a:lnTo>
                  <a:lnTo>
                    <a:pt x="142" y="473"/>
                  </a:lnTo>
                  <a:lnTo>
                    <a:pt x="151" y="473"/>
                  </a:lnTo>
                  <a:lnTo>
                    <a:pt x="151" y="473"/>
                  </a:lnTo>
                  <a:lnTo>
                    <a:pt x="159" y="473"/>
                  </a:lnTo>
                  <a:lnTo>
                    <a:pt x="166" y="474"/>
                  </a:lnTo>
                  <a:lnTo>
                    <a:pt x="182" y="479"/>
                  </a:lnTo>
                  <a:lnTo>
                    <a:pt x="182" y="479"/>
                  </a:lnTo>
                  <a:lnTo>
                    <a:pt x="189" y="483"/>
                  </a:lnTo>
                  <a:lnTo>
                    <a:pt x="196" y="486"/>
                  </a:lnTo>
                  <a:lnTo>
                    <a:pt x="204" y="491"/>
                  </a:lnTo>
                  <a:lnTo>
                    <a:pt x="210" y="497"/>
                  </a:lnTo>
                  <a:lnTo>
                    <a:pt x="216" y="503"/>
                  </a:lnTo>
                  <a:lnTo>
                    <a:pt x="220" y="509"/>
                  </a:lnTo>
                  <a:lnTo>
                    <a:pt x="225" y="516"/>
                  </a:lnTo>
                  <a:lnTo>
                    <a:pt x="229" y="524"/>
                  </a:lnTo>
                  <a:lnTo>
                    <a:pt x="229" y="524"/>
                  </a:lnTo>
                  <a:lnTo>
                    <a:pt x="232" y="532"/>
                  </a:lnTo>
                  <a:lnTo>
                    <a:pt x="235" y="540"/>
                  </a:lnTo>
                  <a:lnTo>
                    <a:pt x="236" y="550"/>
                  </a:lnTo>
                  <a:lnTo>
                    <a:pt x="237" y="558"/>
                  </a:lnTo>
                  <a:lnTo>
                    <a:pt x="237" y="558"/>
                  </a:lnTo>
                  <a:lnTo>
                    <a:pt x="236" y="568"/>
                  </a:lnTo>
                  <a:lnTo>
                    <a:pt x="235" y="578"/>
                  </a:lnTo>
                  <a:lnTo>
                    <a:pt x="235" y="578"/>
                  </a:lnTo>
                  <a:close/>
                  <a:moveTo>
                    <a:pt x="577" y="172"/>
                  </a:moveTo>
                  <a:lnTo>
                    <a:pt x="577" y="172"/>
                  </a:lnTo>
                  <a:lnTo>
                    <a:pt x="566" y="171"/>
                  </a:lnTo>
                  <a:lnTo>
                    <a:pt x="566" y="171"/>
                  </a:lnTo>
                  <a:lnTo>
                    <a:pt x="558" y="168"/>
                  </a:lnTo>
                  <a:lnTo>
                    <a:pt x="549" y="165"/>
                  </a:lnTo>
                  <a:lnTo>
                    <a:pt x="542" y="161"/>
                  </a:lnTo>
                  <a:lnTo>
                    <a:pt x="535" y="155"/>
                  </a:lnTo>
                  <a:lnTo>
                    <a:pt x="530" y="149"/>
                  </a:lnTo>
                  <a:lnTo>
                    <a:pt x="525" y="142"/>
                  </a:lnTo>
                  <a:lnTo>
                    <a:pt x="520" y="134"/>
                  </a:lnTo>
                  <a:lnTo>
                    <a:pt x="518" y="125"/>
                  </a:lnTo>
                  <a:lnTo>
                    <a:pt x="518" y="125"/>
                  </a:lnTo>
                  <a:lnTo>
                    <a:pt x="517" y="118"/>
                  </a:lnTo>
                  <a:lnTo>
                    <a:pt x="517" y="111"/>
                  </a:lnTo>
                  <a:lnTo>
                    <a:pt x="517" y="111"/>
                  </a:lnTo>
                  <a:lnTo>
                    <a:pt x="518" y="99"/>
                  </a:lnTo>
                  <a:lnTo>
                    <a:pt x="522" y="87"/>
                  </a:lnTo>
                  <a:lnTo>
                    <a:pt x="526" y="77"/>
                  </a:lnTo>
                  <a:lnTo>
                    <a:pt x="535" y="68"/>
                  </a:lnTo>
                  <a:lnTo>
                    <a:pt x="543" y="60"/>
                  </a:lnTo>
                  <a:lnTo>
                    <a:pt x="554" y="54"/>
                  </a:lnTo>
                  <a:lnTo>
                    <a:pt x="565" y="51"/>
                  </a:lnTo>
                  <a:lnTo>
                    <a:pt x="577" y="50"/>
                  </a:lnTo>
                  <a:lnTo>
                    <a:pt x="577" y="50"/>
                  </a:lnTo>
                  <a:lnTo>
                    <a:pt x="590" y="51"/>
                  </a:lnTo>
                  <a:lnTo>
                    <a:pt x="601" y="54"/>
                  </a:lnTo>
                  <a:lnTo>
                    <a:pt x="612" y="60"/>
                  </a:lnTo>
                  <a:lnTo>
                    <a:pt x="620" y="68"/>
                  </a:lnTo>
                  <a:lnTo>
                    <a:pt x="628" y="77"/>
                  </a:lnTo>
                  <a:lnTo>
                    <a:pt x="633" y="87"/>
                  </a:lnTo>
                  <a:lnTo>
                    <a:pt x="637" y="99"/>
                  </a:lnTo>
                  <a:lnTo>
                    <a:pt x="638" y="111"/>
                  </a:lnTo>
                  <a:lnTo>
                    <a:pt x="638" y="111"/>
                  </a:lnTo>
                  <a:lnTo>
                    <a:pt x="637" y="123"/>
                  </a:lnTo>
                  <a:lnTo>
                    <a:pt x="633" y="135"/>
                  </a:lnTo>
                  <a:lnTo>
                    <a:pt x="628" y="146"/>
                  </a:lnTo>
                  <a:lnTo>
                    <a:pt x="620" y="154"/>
                  </a:lnTo>
                  <a:lnTo>
                    <a:pt x="612" y="161"/>
                  </a:lnTo>
                  <a:lnTo>
                    <a:pt x="601" y="167"/>
                  </a:lnTo>
                  <a:lnTo>
                    <a:pt x="590" y="171"/>
                  </a:lnTo>
                  <a:lnTo>
                    <a:pt x="577" y="172"/>
                  </a:lnTo>
                  <a:lnTo>
                    <a:pt x="577" y="17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</p:grpSp>
      <p:grpSp>
        <p:nvGrpSpPr>
          <p:cNvPr id="82" name="Gruppieren 12">
            <a:extLst>
              <a:ext uri="{FF2B5EF4-FFF2-40B4-BE49-F238E27FC236}">
                <a16:creationId xmlns:a16="http://schemas.microsoft.com/office/drawing/2014/main" id="{10BBB010-DEDC-4706-9D58-7091D9572F01}"/>
              </a:ext>
            </a:extLst>
          </p:cNvPr>
          <p:cNvGrpSpPr/>
          <p:nvPr/>
        </p:nvGrpSpPr>
        <p:grpSpPr>
          <a:xfrm>
            <a:off x="712915" y="3458956"/>
            <a:ext cx="1481577" cy="872932"/>
            <a:chOff x="2150474" y="3927798"/>
            <a:chExt cx="1481577" cy="872932"/>
          </a:xfrm>
        </p:grpSpPr>
        <p:sp>
          <p:nvSpPr>
            <p:cNvPr id="83" name="Freeform 174">
              <a:extLst>
                <a:ext uri="{FF2B5EF4-FFF2-40B4-BE49-F238E27FC236}">
                  <a16:creationId xmlns:a16="http://schemas.microsoft.com/office/drawing/2014/main" id="{80DAF9E8-31B0-4226-A38A-0B25FE0B49A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150474" y="3927798"/>
              <a:ext cx="368505" cy="872932"/>
            </a:xfrm>
            <a:custGeom>
              <a:avLst/>
              <a:gdLst>
                <a:gd name="T0" fmla="*/ 72 w 489"/>
                <a:gd name="T1" fmla="*/ 0 h 1156"/>
                <a:gd name="T2" fmla="*/ 65 w 489"/>
                <a:gd name="T3" fmla="*/ 1 h 1156"/>
                <a:gd name="T4" fmla="*/ 44 w 489"/>
                <a:gd name="T5" fmla="*/ 6 h 1156"/>
                <a:gd name="T6" fmla="*/ 21 w 489"/>
                <a:gd name="T7" fmla="*/ 22 h 1156"/>
                <a:gd name="T8" fmla="*/ 6 w 489"/>
                <a:gd name="T9" fmla="*/ 45 h 1156"/>
                <a:gd name="T10" fmla="*/ 0 w 489"/>
                <a:gd name="T11" fmla="*/ 66 h 1156"/>
                <a:gd name="T12" fmla="*/ 0 w 489"/>
                <a:gd name="T13" fmla="*/ 1084 h 1156"/>
                <a:gd name="T14" fmla="*/ 0 w 489"/>
                <a:gd name="T15" fmla="*/ 1091 h 1156"/>
                <a:gd name="T16" fmla="*/ 6 w 489"/>
                <a:gd name="T17" fmla="*/ 1111 h 1156"/>
                <a:gd name="T18" fmla="*/ 21 w 489"/>
                <a:gd name="T19" fmla="*/ 1135 h 1156"/>
                <a:gd name="T20" fmla="*/ 44 w 489"/>
                <a:gd name="T21" fmla="*/ 1150 h 1156"/>
                <a:gd name="T22" fmla="*/ 65 w 489"/>
                <a:gd name="T23" fmla="*/ 1156 h 1156"/>
                <a:gd name="T24" fmla="*/ 416 w 489"/>
                <a:gd name="T25" fmla="*/ 1156 h 1156"/>
                <a:gd name="T26" fmla="*/ 425 w 489"/>
                <a:gd name="T27" fmla="*/ 1156 h 1156"/>
                <a:gd name="T28" fmla="*/ 445 w 489"/>
                <a:gd name="T29" fmla="*/ 1150 h 1156"/>
                <a:gd name="T30" fmla="*/ 468 w 489"/>
                <a:gd name="T31" fmla="*/ 1135 h 1156"/>
                <a:gd name="T32" fmla="*/ 483 w 489"/>
                <a:gd name="T33" fmla="*/ 1111 h 1156"/>
                <a:gd name="T34" fmla="*/ 489 w 489"/>
                <a:gd name="T35" fmla="*/ 1091 h 1156"/>
                <a:gd name="T36" fmla="*/ 489 w 489"/>
                <a:gd name="T37" fmla="*/ 73 h 1156"/>
                <a:gd name="T38" fmla="*/ 489 w 489"/>
                <a:gd name="T39" fmla="*/ 66 h 1156"/>
                <a:gd name="T40" fmla="*/ 483 w 489"/>
                <a:gd name="T41" fmla="*/ 45 h 1156"/>
                <a:gd name="T42" fmla="*/ 468 w 489"/>
                <a:gd name="T43" fmla="*/ 22 h 1156"/>
                <a:gd name="T44" fmla="*/ 445 w 489"/>
                <a:gd name="T45" fmla="*/ 6 h 1156"/>
                <a:gd name="T46" fmla="*/ 425 w 489"/>
                <a:gd name="T47" fmla="*/ 1 h 1156"/>
                <a:gd name="T48" fmla="*/ 416 w 489"/>
                <a:gd name="T49" fmla="*/ 0 h 1156"/>
                <a:gd name="T50" fmla="*/ 416 w 489"/>
                <a:gd name="T51" fmla="*/ 64 h 1156"/>
                <a:gd name="T52" fmla="*/ 420 w 489"/>
                <a:gd name="T53" fmla="*/ 65 h 1156"/>
                <a:gd name="T54" fmla="*/ 426 w 489"/>
                <a:gd name="T55" fmla="*/ 70 h 1156"/>
                <a:gd name="T56" fmla="*/ 426 w 489"/>
                <a:gd name="T57" fmla="*/ 141 h 1156"/>
                <a:gd name="T58" fmla="*/ 63 w 489"/>
                <a:gd name="T59" fmla="*/ 73 h 1156"/>
                <a:gd name="T60" fmla="*/ 63 w 489"/>
                <a:gd name="T61" fmla="*/ 70 h 1156"/>
                <a:gd name="T62" fmla="*/ 68 w 489"/>
                <a:gd name="T63" fmla="*/ 65 h 1156"/>
                <a:gd name="T64" fmla="*/ 72 w 489"/>
                <a:gd name="T65" fmla="*/ 64 h 1156"/>
                <a:gd name="T66" fmla="*/ 63 w 489"/>
                <a:gd name="T67" fmla="*/ 329 h 1156"/>
                <a:gd name="T68" fmla="*/ 422 w 489"/>
                <a:gd name="T69" fmla="*/ 371 h 1156"/>
                <a:gd name="T70" fmla="*/ 63 w 489"/>
                <a:gd name="T71" fmla="*/ 269 h 1156"/>
                <a:gd name="T72" fmla="*/ 422 w 489"/>
                <a:gd name="T73" fmla="*/ 227 h 1156"/>
                <a:gd name="T74" fmla="*/ 63 w 489"/>
                <a:gd name="T75" fmla="*/ 269 h 1156"/>
                <a:gd name="T76" fmla="*/ 72 w 489"/>
                <a:gd name="T77" fmla="*/ 1093 h 1156"/>
                <a:gd name="T78" fmla="*/ 68 w 489"/>
                <a:gd name="T79" fmla="*/ 1092 h 1156"/>
                <a:gd name="T80" fmla="*/ 63 w 489"/>
                <a:gd name="T81" fmla="*/ 1087 h 1156"/>
                <a:gd name="T82" fmla="*/ 63 w 489"/>
                <a:gd name="T83" fmla="*/ 1029 h 1156"/>
                <a:gd name="T84" fmla="*/ 426 w 489"/>
                <a:gd name="T85" fmla="*/ 1084 h 1156"/>
                <a:gd name="T86" fmla="*/ 426 w 489"/>
                <a:gd name="T87" fmla="*/ 1087 h 1156"/>
                <a:gd name="T88" fmla="*/ 420 w 489"/>
                <a:gd name="T89" fmla="*/ 1092 h 1156"/>
                <a:gd name="T90" fmla="*/ 416 w 489"/>
                <a:gd name="T91" fmla="*/ 1093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" h="1156">
                  <a:moveTo>
                    <a:pt x="416" y="0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7" y="3"/>
                  </a:lnTo>
                  <a:lnTo>
                    <a:pt x="44" y="6"/>
                  </a:lnTo>
                  <a:lnTo>
                    <a:pt x="32" y="13"/>
                  </a:lnTo>
                  <a:lnTo>
                    <a:pt x="21" y="22"/>
                  </a:lnTo>
                  <a:lnTo>
                    <a:pt x="12" y="33"/>
                  </a:lnTo>
                  <a:lnTo>
                    <a:pt x="6" y="45"/>
                  </a:lnTo>
                  <a:lnTo>
                    <a:pt x="1" y="59"/>
                  </a:lnTo>
                  <a:lnTo>
                    <a:pt x="0" y="66"/>
                  </a:lnTo>
                  <a:lnTo>
                    <a:pt x="0" y="73"/>
                  </a:lnTo>
                  <a:lnTo>
                    <a:pt x="0" y="1084"/>
                  </a:lnTo>
                  <a:lnTo>
                    <a:pt x="0" y="1084"/>
                  </a:lnTo>
                  <a:lnTo>
                    <a:pt x="0" y="1091"/>
                  </a:lnTo>
                  <a:lnTo>
                    <a:pt x="1" y="1098"/>
                  </a:lnTo>
                  <a:lnTo>
                    <a:pt x="6" y="1111"/>
                  </a:lnTo>
                  <a:lnTo>
                    <a:pt x="12" y="1125"/>
                  </a:lnTo>
                  <a:lnTo>
                    <a:pt x="21" y="1135"/>
                  </a:lnTo>
                  <a:lnTo>
                    <a:pt x="32" y="1144"/>
                  </a:lnTo>
                  <a:lnTo>
                    <a:pt x="44" y="1150"/>
                  </a:lnTo>
                  <a:lnTo>
                    <a:pt x="57" y="1155"/>
                  </a:lnTo>
                  <a:lnTo>
                    <a:pt x="65" y="1156"/>
                  </a:lnTo>
                  <a:lnTo>
                    <a:pt x="72" y="1156"/>
                  </a:lnTo>
                  <a:lnTo>
                    <a:pt x="416" y="1156"/>
                  </a:lnTo>
                  <a:lnTo>
                    <a:pt x="416" y="1156"/>
                  </a:lnTo>
                  <a:lnTo>
                    <a:pt x="425" y="1156"/>
                  </a:lnTo>
                  <a:lnTo>
                    <a:pt x="432" y="1155"/>
                  </a:lnTo>
                  <a:lnTo>
                    <a:pt x="445" y="1150"/>
                  </a:lnTo>
                  <a:lnTo>
                    <a:pt x="457" y="1144"/>
                  </a:lnTo>
                  <a:lnTo>
                    <a:pt x="468" y="1135"/>
                  </a:lnTo>
                  <a:lnTo>
                    <a:pt x="476" y="1125"/>
                  </a:lnTo>
                  <a:lnTo>
                    <a:pt x="483" y="1111"/>
                  </a:lnTo>
                  <a:lnTo>
                    <a:pt x="488" y="1098"/>
                  </a:lnTo>
                  <a:lnTo>
                    <a:pt x="489" y="1091"/>
                  </a:lnTo>
                  <a:lnTo>
                    <a:pt x="489" y="1084"/>
                  </a:lnTo>
                  <a:lnTo>
                    <a:pt x="489" y="73"/>
                  </a:lnTo>
                  <a:lnTo>
                    <a:pt x="489" y="73"/>
                  </a:lnTo>
                  <a:lnTo>
                    <a:pt x="489" y="66"/>
                  </a:lnTo>
                  <a:lnTo>
                    <a:pt x="488" y="59"/>
                  </a:lnTo>
                  <a:lnTo>
                    <a:pt x="483" y="45"/>
                  </a:lnTo>
                  <a:lnTo>
                    <a:pt x="476" y="33"/>
                  </a:lnTo>
                  <a:lnTo>
                    <a:pt x="468" y="22"/>
                  </a:lnTo>
                  <a:lnTo>
                    <a:pt x="457" y="13"/>
                  </a:lnTo>
                  <a:lnTo>
                    <a:pt x="445" y="6"/>
                  </a:lnTo>
                  <a:lnTo>
                    <a:pt x="432" y="3"/>
                  </a:lnTo>
                  <a:lnTo>
                    <a:pt x="425" y="1"/>
                  </a:lnTo>
                  <a:lnTo>
                    <a:pt x="416" y="0"/>
                  </a:lnTo>
                  <a:lnTo>
                    <a:pt x="416" y="0"/>
                  </a:lnTo>
                  <a:close/>
                  <a:moveTo>
                    <a:pt x="72" y="64"/>
                  </a:moveTo>
                  <a:lnTo>
                    <a:pt x="416" y="64"/>
                  </a:lnTo>
                  <a:lnTo>
                    <a:pt x="416" y="64"/>
                  </a:lnTo>
                  <a:lnTo>
                    <a:pt x="420" y="65"/>
                  </a:lnTo>
                  <a:lnTo>
                    <a:pt x="423" y="66"/>
                  </a:lnTo>
                  <a:lnTo>
                    <a:pt x="426" y="70"/>
                  </a:lnTo>
                  <a:lnTo>
                    <a:pt x="426" y="73"/>
                  </a:lnTo>
                  <a:lnTo>
                    <a:pt x="426" y="141"/>
                  </a:lnTo>
                  <a:lnTo>
                    <a:pt x="63" y="14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8" y="65"/>
                  </a:lnTo>
                  <a:lnTo>
                    <a:pt x="72" y="64"/>
                  </a:lnTo>
                  <a:lnTo>
                    <a:pt x="72" y="64"/>
                  </a:lnTo>
                  <a:close/>
                  <a:moveTo>
                    <a:pt x="63" y="371"/>
                  </a:moveTo>
                  <a:lnTo>
                    <a:pt x="63" y="329"/>
                  </a:lnTo>
                  <a:lnTo>
                    <a:pt x="422" y="329"/>
                  </a:lnTo>
                  <a:lnTo>
                    <a:pt x="422" y="371"/>
                  </a:lnTo>
                  <a:lnTo>
                    <a:pt x="63" y="371"/>
                  </a:lnTo>
                  <a:close/>
                  <a:moveTo>
                    <a:pt x="63" y="269"/>
                  </a:moveTo>
                  <a:lnTo>
                    <a:pt x="63" y="227"/>
                  </a:lnTo>
                  <a:lnTo>
                    <a:pt x="422" y="227"/>
                  </a:lnTo>
                  <a:lnTo>
                    <a:pt x="422" y="269"/>
                  </a:lnTo>
                  <a:lnTo>
                    <a:pt x="63" y="269"/>
                  </a:lnTo>
                  <a:close/>
                  <a:moveTo>
                    <a:pt x="416" y="1093"/>
                  </a:moveTo>
                  <a:lnTo>
                    <a:pt x="72" y="1093"/>
                  </a:lnTo>
                  <a:lnTo>
                    <a:pt x="72" y="1093"/>
                  </a:lnTo>
                  <a:lnTo>
                    <a:pt x="68" y="1092"/>
                  </a:lnTo>
                  <a:lnTo>
                    <a:pt x="66" y="1090"/>
                  </a:lnTo>
                  <a:lnTo>
                    <a:pt x="63" y="1087"/>
                  </a:lnTo>
                  <a:lnTo>
                    <a:pt x="63" y="1084"/>
                  </a:lnTo>
                  <a:lnTo>
                    <a:pt x="63" y="1029"/>
                  </a:lnTo>
                  <a:lnTo>
                    <a:pt x="426" y="1029"/>
                  </a:lnTo>
                  <a:lnTo>
                    <a:pt x="426" y="1084"/>
                  </a:lnTo>
                  <a:lnTo>
                    <a:pt x="426" y="1084"/>
                  </a:lnTo>
                  <a:lnTo>
                    <a:pt x="426" y="1087"/>
                  </a:lnTo>
                  <a:lnTo>
                    <a:pt x="423" y="1090"/>
                  </a:lnTo>
                  <a:lnTo>
                    <a:pt x="420" y="1092"/>
                  </a:lnTo>
                  <a:lnTo>
                    <a:pt x="416" y="1093"/>
                  </a:lnTo>
                  <a:lnTo>
                    <a:pt x="416" y="1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84" name="Freeform 174">
              <a:extLst>
                <a:ext uri="{FF2B5EF4-FFF2-40B4-BE49-F238E27FC236}">
                  <a16:creationId xmlns:a16="http://schemas.microsoft.com/office/drawing/2014/main" id="{9B60C4BC-A80C-4864-8E99-C4595304391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707010" y="3927798"/>
              <a:ext cx="368505" cy="872932"/>
            </a:xfrm>
            <a:custGeom>
              <a:avLst/>
              <a:gdLst>
                <a:gd name="T0" fmla="*/ 72 w 489"/>
                <a:gd name="T1" fmla="*/ 0 h 1156"/>
                <a:gd name="T2" fmla="*/ 65 w 489"/>
                <a:gd name="T3" fmla="*/ 1 h 1156"/>
                <a:gd name="T4" fmla="*/ 44 w 489"/>
                <a:gd name="T5" fmla="*/ 6 h 1156"/>
                <a:gd name="T6" fmla="*/ 21 w 489"/>
                <a:gd name="T7" fmla="*/ 22 h 1156"/>
                <a:gd name="T8" fmla="*/ 6 w 489"/>
                <a:gd name="T9" fmla="*/ 45 h 1156"/>
                <a:gd name="T10" fmla="*/ 0 w 489"/>
                <a:gd name="T11" fmla="*/ 66 h 1156"/>
                <a:gd name="T12" fmla="*/ 0 w 489"/>
                <a:gd name="T13" fmla="*/ 1084 h 1156"/>
                <a:gd name="T14" fmla="*/ 0 w 489"/>
                <a:gd name="T15" fmla="*/ 1091 h 1156"/>
                <a:gd name="T16" fmla="*/ 6 w 489"/>
                <a:gd name="T17" fmla="*/ 1111 h 1156"/>
                <a:gd name="T18" fmla="*/ 21 w 489"/>
                <a:gd name="T19" fmla="*/ 1135 h 1156"/>
                <a:gd name="T20" fmla="*/ 44 w 489"/>
                <a:gd name="T21" fmla="*/ 1150 h 1156"/>
                <a:gd name="T22" fmla="*/ 65 w 489"/>
                <a:gd name="T23" fmla="*/ 1156 h 1156"/>
                <a:gd name="T24" fmla="*/ 416 w 489"/>
                <a:gd name="T25" fmla="*/ 1156 h 1156"/>
                <a:gd name="T26" fmla="*/ 425 w 489"/>
                <a:gd name="T27" fmla="*/ 1156 h 1156"/>
                <a:gd name="T28" fmla="*/ 445 w 489"/>
                <a:gd name="T29" fmla="*/ 1150 h 1156"/>
                <a:gd name="T30" fmla="*/ 468 w 489"/>
                <a:gd name="T31" fmla="*/ 1135 h 1156"/>
                <a:gd name="T32" fmla="*/ 483 w 489"/>
                <a:gd name="T33" fmla="*/ 1111 h 1156"/>
                <a:gd name="T34" fmla="*/ 489 w 489"/>
                <a:gd name="T35" fmla="*/ 1091 h 1156"/>
                <a:gd name="T36" fmla="*/ 489 w 489"/>
                <a:gd name="T37" fmla="*/ 73 h 1156"/>
                <a:gd name="T38" fmla="*/ 489 w 489"/>
                <a:gd name="T39" fmla="*/ 66 h 1156"/>
                <a:gd name="T40" fmla="*/ 483 w 489"/>
                <a:gd name="T41" fmla="*/ 45 h 1156"/>
                <a:gd name="T42" fmla="*/ 468 w 489"/>
                <a:gd name="T43" fmla="*/ 22 h 1156"/>
                <a:gd name="T44" fmla="*/ 445 w 489"/>
                <a:gd name="T45" fmla="*/ 6 h 1156"/>
                <a:gd name="T46" fmla="*/ 425 w 489"/>
                <a:gd name="T47" fmla="*/ 1 h 1156"/>
                <a:gd name="T48" fmla="*/ 416 w 489"/>
                <a:gd name="T49" fmla="*/ 0 h 1156"/>
                <a:gd name="T50" fmla="*/ 416 w 489"/>
                <a:gd name="T51" fmla="*/ 64 h 1156"/>
                <a:gd name="T52" fmla="*/ 420 w 489"/>
                <a:gd name="T53" fmla="*/ 65 h 1156"/>
                <a:gd name="T54" fmla="*/ 426 w 489"/>
                <a:gd name="T55" fmla="*/ 70 h 1156"/>
                <a:gd name="T56" fmla="*/ 426 w 489"/>
                <a:gd name="T57" fmla="*/ 141 h 1156"/>
                <a:gd name="T58" fmla="*/ 63 w 489"/>
                <a:gd name="T59" fmla="*/ 73 h 1156"/>
                <a:gd name="T60" fmla="*/ 63 w 489"/>
                <a:gd name="T61" fmla="*/ 70 h 1156"/>
                <a:gd name="T62" fmla="*/ 68 w 489"/>
                <a:gd name="T63" fmla="*/ 65 h 1156"/>
                <a:gd name="T64" fmla="*/ 72 w 489"/>
                <a:gd name="T65" fmla="*/ 64 h 1156"/>
                <a:gd name="T66" fmla="*/ 63 w 489"/>
                <a:gd name="T67" fmla="*/ 329 h 1156"/>
                <a:gd name="T68" fmla="*/ 422 w 489"/>
                <a:gd name="T69" fmla="*/ 371 h 1156"/>
                <a:gd name="T70" fmla="*/ 63 w 489"/>
                <a:gd name="T71" fmla="*/ 269 h 1156"/>
                <a:gd name="T72" fmla="*/ 422 w 489"/>
                <a:gd name="T73" fmla="*/ 227 h 1156"/>
                <a:gd name="T74" fmla="*/ 63 w 489"/>
                <a:gd name="T75" fmla="*/ 269 h 1156"/>
                <a:gd name="T76" fmla="*/ 72 w 489"/>
                <a:gd name="T77" fmla="*/ 1093 h 1156"/>
                <a:gd name="T78" fmla="*/ 68 w 489"/>
                <a:gd name="T79" fmla="*/ 1092 h 1156"/>
                <a:gd name="T80" fmla="*/ 63 w 489"/>
                <a:gd name="T81" fmla="*/ 1087 h 1156"/>
                <a:gd name="T82" fmla="*/ 63 w 489"/>
                <a:gd name="T83" fmla="*/ 1029 h 1156"/>
                <a:gd name="T84" fmla="*/ 426 w 489"/>
                <a:gd name="T85" fmla="*/ 1084 h 1156"/>
                <a:gd name="T86" fmla="*/ 426 w 489"/>
                <a:gd name="T87" fmla="*/ 1087 h 1156"/>
                <a:gd name="T88" fmla="*/ 420 w 489"/>
                <a:gd name="T89" fmla="*/ 1092 h 1156"/>
                <a:gd name="T90" fmla="*/ 416 w 489"/>
                <a:gd name="T91" fmla="*/ 1093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" h="1156">
                  <a:moveTo>
                    <a:pt x="416" y="0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7" y="3"/>
                  </a:lnTo>
                  <a:lnTo>
                    <a:pt x="44" y="6"/>
                  </a:lnTo>
                  <a:lnTo>
                    <a:pt x="32" y="13"/>
                  </a:lnTo>
                  <a:lnTo>
                    <a:pt x="21" y="22"/>
                  </a:lnTo>
                  <a:lnTo>
                    <a:pt x="12" y="33"/>
                  </a:lnTo>
                  <a:lnTo>
                    <a:pt x="6" y="45"/>
                  </a:lnTo>
                  <a:lnTo>
                    <a:pt x="1" y="59"/>
                  </a:lnTo>
                  <a:lnTo>
                    <a:pt x="0" y="66"/>
                  </a:lnTo>
                  <a:lnTo>
                    <a:pt x="0" y="73"/>
                  </a:lnTo>
                  <a:lnTo>
                    <a:pt x="0" y="1084"/>
                  </a:lnTo>
                  <a:lnTo>
                    <a:pt x="0" y="1084"/>
                  </a:lnTo>
                  <a:lnTo>
                    <a:pt x="0" y="1091"/>
                  </a:lnTo>
                  <a:lnTo>
                    <a:pt x="1" y="1098"/>
                  </a:lnTo>
                  <a:lnTo>
                    <a:pt x="6" y="1111"/>
                  </a:lnTo>
                  <a:lnTo>
                    <a:pt x="12" y="1125"/>
                  </a:lnTo>
                  <a:lnTo>
                    <a:pt x="21" y="1135"/>
                  </a:lnTo>
                  <a:lnTo>
                    <a:pt x="32" y="1144"/>
                  </a:lnTo>
                  <a:lnTo>
                    <a:pt x="44" y="1150"/>
                  </a:lnTo>
                  <a:lnTo>
                    <a:pt x="57" y="1155"/>
                  </a:lnTo>
                  <a:lnTo>
                    <a:pt x="65" y="1156"/>
                  </a:lnTo>
                  <a:lnTo>
                    <a:pt x="72" y="1156"/>
                  </a:lnTo>
                  <a:lnTo>
                    <a:pt x="416" y="1156"/>
                  </a:lnTo>
                  <a:lnTo>
                    <a:pt x="416" y="1156"/>
                  </a:lnTo>
                  <a:lnTo>
                    <a:pt x="425" y="1156"/>
                  </a:lnTo>
                  <a:lnTo>
                    <a:pt x="432" y="1155"/>
                  </a:lnTo>
                  <a:lnTo>
                    <a:pt x="445" y="1150"/>
                  </a:lnTo>
                  <a:lnTo>
                    <a:pt x="457" y="1144"/>
                  </a:lnTo>
                  <a:lnTo>
                    <a:pt x="468" y="1135"/>
                  </a:lnTo>
                  <a:lnTo>
                    <a:pt x="476" y="1125"/>
                  </a:lnTo>
                  <a:lnTo>
                    <a:pt x="483" y="1111"/>
                  </a:lnTo>
                  <a:lnTo>
                    <a:pt x="488" y="1098"/>
                  </a:lnTo>
                  <a:lnTo>
                    <a:pt x="489" y="1091"/>
                  </a:lnTo>
                  <a:lnTo>
                    <a:pt x="489" y="1084"/>
                  </a:lnTo>
                  <a:lnTo>
                    <a:pt x="489" y="73"/>
                  </a:lnTo>
                  <a:lnTo>
                    <a:pt x="489" y="73"/>
                  </a:lnTo>
                  <a:lnTo>
                    <a:pt x="489" y="66"/>
                  </a:lnTo>
                  <a:lnTo>
                    <a:pt x="488" y="59"/>
                  </a:lnTo>
                  <a:lnTo>
                    <a:pt x="483" y="45"/>
                  </a:lnTo>
                  <a:lnTo>
                    <a:pt x="476" y="33"/>
                  </a:lnTo>
                  <a:lnTo>
                    <a:pt x="468" y="22"/>
                  </a:lnTo>
                  <a:lnTo>
                    <a:pt x="457" y="13"/>
                  </a:lnTo>
                  <a:lnTo>
                    <a:pt x="445" y="6"/>
                  </a:lnTo>
                  <a:lnTo>
                    <a:pt x="432" y="3"/>
                  </a:lnTo>
                  <a:lnTo>
                    <a:pt x="425" y="1"/>
                  </a:lnTo>
                  <a:lnTo>
                    <a:pt x="416" y="0"/>
                  </a:lnTo>
                  <a:lnTo>
                    <a:pt x="416" y="0"/>
                  </a:lnTo>
                  <a:close/>
                  <a:moveTo>
                    <a:pt x="72" y="64"/>
                  </a:moveTo>
                  <a:lnTo>
                    <a:pt x="416" y="64"/>
                  </a:lnTo>
                  <a:lnTo>
                    <a:pt x="416" y="64"/>
                  </a:lnTo>
                  <a:lnTo>
                    <a:pt x="420" y="65"/>
                  </a:lnTo>
                  <a:lnTo>
                    <a:pt x="423" y="66"/>
                  </a:lnTo>
                  <a:lnTo>
                    <a:pt x="426" y="70"/>
                  </a:lnTo>
                  <a:lnTo>
                    <a:pt x="426" y="73"/>
                  </a:lnTo>
                  <a:lnTo>
                    <a:pt x="426" y="141"/>
                  </a:lnTo>
                  <a:lnTo>
                    <a:pt x="63" y="14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8" y="65"/>
                  </a:lnTo>
                  <a:lnTo>
                    <a:pt x="72" y="64"/>
                  </a:lnTo>
                  <a:lnTo>
                    <a:pt x="72" y="64"/>
                  </a:lnTo>
                  <a:close/>
                  <a:moveTo>
                    <a:pt x="63" y="371"/>
                  </a:moveTo>
                  <a:lnTo>
                    <a:pt x="63" y="329"/>
                  </a:lnTo>
                  <a:lnTo>
                    <a:pt x="422" y="329"/>
                  </a:lnTo>
                  <a:lnTo>
                    <a:pt x="422" y="371"/>
                  </a:lnTo>
                  <a:lnTo>
                    <a:pt x="63" y="371"/>
                  </a:lnTo>
                  <a:close/>
                  <a:moveTo>
                    <a:pt x="63" y="269"/>
                  </a:moveTo>
                  <a:lnTo>
                    <a:pt x="63" y="227"/>
                  </a:lnTo>
                  <a:lnTo>
                    <a:pt x="422" y="227"/>
                  </a:lnTo>
                  <a:lnTo>
                    <a:pt x="422" y="269"/>
                  </a:lnTo>
                  <a:lnTo>
                    <a:pt x="63" y="269"/>
                  </a:lnTo>
                  <a:close/>
                  <a:moveTo>
                    <a:pt x="416" y="1093"/>
                  </a:moveTo>
                  <a:lnTo>
                    <a:pt x="72" y="1093"/>
                  </a:lnTo>
                  <a:lnTo>
                    <a:pt x="72" y="1093"/>
                  </a:lnTo>
                  <a:lnTo>
                    <a:pt x="68" y="1092"/>
                  </a:lnTo>
                  <a:lnTo>
                    <a:pt x="66" y="1090"/>
                  </a:lnTo>
                  <a:lnTo>
                    <a:pt x="63" y="1087"/>
                  </a:lnTo>
                  <a:lnTo>
                    <a:pt x="63" y="1084"/>
                  </a:lnTo>
                  <a:lnTo>
                    <a:pt x="63" y="1029"/>
                  </a:lnTo>
                  <a:lnTo>
                    <a:pt x="426" y="1029"/>
                  </a:lnTo>
                  <a:lnTo>
                    <a:pt x="426" y="1084"/>
                  </a:lnTo>
                  <a:lnTo>
                    <a:pt x="426" y="1084"/>
                  </a:lnTo>
                  <a:lnTo>
                    <a:pt x="426" y="1087"/>
                  </a:lnTo>
                  <a:lnTo>
                    <a:pt x="423" y="1090"/>
                  </a:lnTo>
                  <a:lnTo>
                    <a:pt x="420" y="1092"/>
                  </a:lnTo>
                  <a:lnTo>
                    <a:pt x="416" y="1093"/>
                  </a:lnTo>
                  <a:lnTo>
                    <a:pt x="416" y="1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  <p:sp>
          <p:nvSpPr>
            <p:cNvPr id="85" name="Freeform 174">
              <a:extLst>
                <a:ext uri="{FF2B5EF4-FFF2-40B4-BE49-F238E27FC236}">
                  <a16:creationId xmlns:a16="http://schemas.microsoft.com/office/drawing/2014/main" id="{CB364BF4-85DF-4909-A6B4-DC3F0B7AC8D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263546" y="3927798"/>
              <a:ext cx="368505" cy="872932"/>
            </a:xfrm>
            <a:custGeom>
              <a:avLst/>
              <a:gdLst>
                <a:gd name="T0" fmla="*/ 72 w 489"/>
                <a:gd name="T1" fmla="*/ 0 h 1156"/>
                <a:gd name="T2" fmla="*/ 65 w 489"/>
                <a:gd name="T3" fmla="*/ 1 h 1156"/>
                <a:gd name="T4" fmla="*/ 44 w 489"/>
                <a:gd name="T5" fmla="*/ 6 h 1156"/>
                <a:gd name="T6" fmla="*/ 21 w 489"/>
                <a:gd name="T7" fmla="*/ 22 h 1156"/>
                <a:gd name="T8" fmla="*/ 6 w 489"/>
                <a:gd name="T9" fmla="*/ 45 h 1156"/>
                <a:gd name="T10" fmla="*/ 0 w 489"/>
                <a:gd name="T11" fmla="*/ 66 h 1156"/>
                <a:gd name="T12" fmla="*/ 0 w 489"/>
                <a:gd name="T13" fmla="*/ 1084 h 1156"/>
                <a:gd name="T14" fmla="*/ 0 w 489"/>
                <a:gd name="T15" fmla="*/ 1091 h 1156"/>
                <a:gd name="T16" fmla="*/ 6 w 489"/>
                <a:gd name="T17" fmla="*/ 1111 h 1156"/>
                <a:gd name="T18" fmla="*/ 21 w 489"/>
                <a:gd name="T19" fmla="*/ 1135 h 1156"/>
                <a:gd name="T20" fmla="*/ 44 w 489"/>
                <a:gd name="T21" fmla="*/ 1150 h 1156"/>
                <a:gd name="T22" fmla="*/ 65 w 489"/>
                <a:gd name="T23" fmla="*/ 1156 h 1156"/>
                <a:gd name="T24" fmla="*/ 416 w 489"/>
                <a:gd name="T25" fmla="*/ 1156 h 1156"/>
                <a:gd name="T26" fmla="*/ 425 w 489"/>
                <a:gd name="T27" fmla="*/ 1156 h 1156"/>
                <a:gd name="T28" fmla="*/ 445 w 489"/>
                <a:gd name="T29" fmla="*/ 1150 h 1156"/>
                <a:gd name="T30" fmla="*/ 468 w 489"/>
                <a:gd name="T31" fmla="*/ 1135 h 1156"/>
                <a:gd name="T32" fmla="*/ 483 w 489"/>
                <a:gd name="T33" fmla="*/ 1111 h 1156"/>
                <a:gd name="T34" fmla="*/ 489 w 489"/>
                <a:gd name="T35" fmla="*/ 1091 h 1156"/>
                <a:gd name="T36" fmla="*/ 489 w 489"/>
                <a:gd name="T37" fmla="*/ 73 h 1156"/>
                <a:gd name="T38" fmla="*/ 489 w 489"/>
                <a:gd name="T39" fmla="*/ 66 h 1156"/>
                <a:gd name="T40" fmla="*/ 483 w 489"/>
                <a:gd name="T41" fmla="*/ 45 h 1156"/>
                <a:gd name="T42" fmla="*/ 468 w 489"/>
                <a:gd name="T43" fmla="*/ 22 h 1156"/>
                <a:gd name="T44" fmla="*/ 445 w 489"/>
                <a:gd name="T45" fmla="*/ 6 h 1156"/>
                <a:gd name="T46" fmla="*/ 425 w 489"/>
                <a:gd name="T47" fmla="*/ 1 h 1156"/>
                <a:gd name="T48" fmla="*/ 416 w 489"/>
                <a:gd name="T49" fmla="*/ 0 h 1156"/>
                <a:gd name="T50" fmla="*/ 416 w 489"/>
                <a:gd name="T51" fmla="*/ 64 h 1156"/>
                <a:gd name="T52" fmla="*/ 420 w 489"/>
                <a:gd name="T53" fmla="*/ 65 h 1156"/>
                <a:gd name="T54" fmla="*/ 426 w 489"/>
                <a:gd name="T55" fmla="*/ 70 h 1156"/>
                <a:gd name="T56" fmla="*/ 426 w 489"/>
                <a:gd name="T57" fmla="*/ 141 h 1156"/>
                <a:gd name="T58" fmla="*/ 63 w 489"/>
                <a:gd name="T59" fmla="*/ 73 h 1156"/>
                <a:gd name="T60" fmla="*/ 63 w 489"/>
                <a:gd name="T61" fmla="*/ 70 h 1156"/>
                <a:gd name="T62" fmla="*/ 68 w 489"/>
                <a:gd name="T63" fmla="*/ 65 h 1156"/>
                <a:gd name="T64" fmla="*/ 72 w 489"/>
                <a:gd name="T65" fmla="*/ 64 h 1156"/>
                <a:gd name="T66" fmla="*/ 63 w 489"/>
                <a:gd name="T67" fmla="*/ 329 h 1156"/>
                <a:gd name="T68" fmla="*/ 422 w 489"/>
                <a:gd name="T69" fmla="*/ 371 h 1156"/>
                <a:gd name="T70" fmla="*/ 63 w 489"/>
                <a:gd name="T71" fmla="*/ 269 h 1156"/>
                <a:gd name="T72" fmla="*/ 422 w 489"/>
                <a:gd name="T73" fmla="*/ 227 h 1156"/>
                <a:gd name="T74" fmla="*/ 63 w 489"/>
                <a:gd name="T75" fmla="*/ 269 h 1156"/>
                <a:gd name="T76" fmla="*/ 72 w 489"/>
                <a:gd name="T77" fmla="*/ 1093 h 1156"/>
                <a:gd name="T78" fmla="*/ 68 w 489"/>
                <a:gd name="T79" fmla="*/ 1092 h 1156"/>
                <a:gd name="T80" fmla="*/ 63 w 489"/>
                <a:gd name="T81" fmla="*/ 1087 h 1156"/>
                <a:gd name="T82" fmla="*/ 63 w 489"/>
                <a:gd name="T83" fmla="*/ 1029 h 1156"/>
                <a:gd name="T84" fmla="*/ 426 w 489"/>
                <a:gd name="T85" fmla="*/ 1084 h 1156"/>
                <a:gd name="T86" fmla="*/ 426 w 489"/>
                <a:gd name="T87" fmla="*/ 1087 h 1156"/>
                <a:gd name="T88" fmla="*/ 420 w 489"/>
                <a:gd name="T89" fmla="*/ 1092 h 1156"/>
                <a:gd name="T90" fmla="*/ 416 w 489"/>
                <a:gd name="T91" fmla="*/ 1093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" h="1156">
                  <a:moveTo>
                    <a:pt x="416" y="0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7" y="3"/>
                  </a:lnTo>
                  <a:lnTo>
                    <a:pt x="44" y="6"/>
                  </a:lnTo>
                  <a:lnTo>
                    <a:pt x="32" y="13"/>
                  </a:lnTo>
                  <a:lnTo>
                    <a:pt x="21" y="22"/>
                  </a:lnTo>
                  <a:lnTo>
                    <a:pt x="12" y="33"/>
                  </a:lnTo>
                  <a:lnTo>
                    <a:pt x="6" y="45"/>
                  </a:lnTo>
                  <a:lnTo>
                    <a:pt x="1" y="59"/>
                  </a:lnTo>
                  <a:lnTo>
                    <a:pt x="0" y="66"/>
                  </a:lnTo>
                  <a:lnTo>
                    <a:pt x="0" y="73"/>
                  </a:lnTo>
                  <a:lnTo>
                    <a:pt x="0" y="1084"/>
                  </a:lnTo>
                  <a:lnTo>
                    <a:pt x="0" y="1084"/>
                  </a:lnTo>
                  <a:lnTo>
                    <a:pt x="0" y="1091"/>
                  </a:lnTo>
                  <a:lnTo>
                    <a:pt x="1" y="1098"/>
                  </a:lnTo>
                  <a:lnTo>
                    <a:pt x="6" y="1111"/>
                  </a:lnTo>
                  <a:lnTo>
                    <a:pt x="12" y="1125"/>
                  </a:lnTo>
                  <a:lnTo>
                    <a:pt x="21" y="1135"/>
                  </a:lnTo>
                  <a:lnTo>
                    <a:pt x="32" y="1144"/>
                  </a:lnTo>
                  <a:lnTo>
                    <a:pt x="44" y="1150"/>
                  </a:lnTo>
                  <a:lnTo>
                    <a:pt x="57" y="1155"/>
                  </a:lnTo>
                  <a:lnTo>
                    <a:pt x="65" y="1156"/>
                  </a:lnTo>
                  <a:lnTo>
                    <a:pt x="72" y="1156"/>
                  </a:lnTo>
                  <a:lnTo>
                    <a:pt x="416" y="1156"/>
                  </a:lnTo>
                  <a:lnTo>
                    <a:pt x="416" y="1156"/>
                  </a:lnTo>
                  <a:lnTo>
                    <a:pt x="425" y="1156"/>
                  </a:lnTo>
                  <a:lnTo>
                    <a:pt x="432" y="1155"/>
                  </a:lnTo>
                  <a:lnTo>
                    <a:pt x="445" y="1150"/>
                  </a:lnTo>
                  <a:lnTo>
                    <a:pt x="457" y="1144"/>
                  </a:lnTo>
                  <a:lnTo>
                    <a:pt x="468" y="1135"/>
                  </a:lnTo>
                  <a:lnTo>
                    <a:pt x="476" y="1125"/>
                  </a:lnTo>
                  <a:lnTo>
                    <a:pt x="483" y="1111"/>
                  </a:lnTo>
                  <a:lnTo>
                    <a:pt x="488" y="1098"/>
                  </a:lnTo>
                  <a:lnTo>
                    <a:pt x="489" y="1091"/>
                  </a:lnTo>
                  <a:lnTo>
                    <a:pt x="489" y="1084"/>
                  </a:lnTo>
                  <a:lnTo>
                    <a:pt x="489" y="73"/>
                  </a:lnTo>
                  <a:lnTo>
                    <a:pt x="489" y="73"/>
                  </a:lnTo>
                  <a:lnTo>
                    <a:pt x="489" y="66"/>
                  </a:lnTo>
                  <a:lnTo>
                    <a:pt x="488" y="59"/>
                  </a:lnTo>
                  <a:lnTo>
                    <a:pt x="483" y="45"/>
                  </a:lnTo>
                  <a:lnTo>
                    <a:pt x="476" y="33"/>
                  </a:lnTo>
                  <a:lnTo>
                    <a:pt x="468" y="22"/>
                  </a:lnTo>
                  <a:lnTo>
                    <a:pt x="457" y="13"/>
                  </a:lnTo>
                  <a:lnTo>
                    <a:pt x="445" y="6"/>
                  </a:lnTo>
                  <a:lnTo>
                    <a:pt x="432" y="3"/>
                  </a:lnTo>
                  <a:lnTo>
                    <a:pt x="425" y="1"/>
                  </a:lnTo>
                  <a:lnTo>
                    <a:pt x="416" y="0"/>
                  </a:lnTo>
                  <a:lnTo>
                    <a:pt x="416" y="0"/>
                  </a:lnTo>
                  <a:close/>
                  <a:moveTo>
                    <a:pt x="72" y="64"/>
                  </a:moveTo>
                  <a:lnTo>
                    <a:pt x="416" y="64"/>
                  </a:lnTo>
                  <a:lnTo>
                    <a:pt x="416" y="64"/>
                  </a:lnTo>
                  <a:lnTo>
                    <a:pt x="420" y="65"/>
                  </a:lnTo>
                  <a:lnTo>
                    <a:pt x="423" y="66"/>
                  </a:lnTo>
                  <a:lnTo>
                    <a:pt x="426" y="70"/>
                  </a:lnTo>
                  <a:lnTo>
                    <a:pt x="426" y="73"/>
                  </a:lnTo>
                  <a:lnTo>
                    <a:pt x="426" y="141"/>
                  </a:lnTo>
                  <a:lnTo>
                    <a:pt x="63" y="14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8" y="65"/>
                  </a:lnTo>
                  <a:lnTo>
                    <a:pt x="72" y="64"/>
                  </a:lnTo>
                  <a:lnTo>
                    <a:pt x="72" y="64"/>
                  </a:lnTo>
                  <a:close/>
                  <a:moveTo>
                    <a:pt x="63" y="371"/>
                  </a:moveTo>
                  <a:lnTo>
                    <a:pt x="63" y="329"/>
                  </a:lnTo>
                  <a:lnTo>
                    <a:pt x="422" y="329"/>
                  </a:lnTo>
                  <a:lnTo>
                    <a:pt x="422" y="371"/>
                  </a:lnTo>
                  <a:lnTo>
                    <a:pt x="63" y="371"/>
                  </a:lnTo>
                  <a:close/>
                  <a:moveTo>
                    <a:pt x="63" y="269"/>
                  </a:moveTo>
                  <a:lnTo>
                    <a:pt x="63" y="227"/>
                  </a:lnTo>
                  <a:lnTo>
                    <a:pt x="422" y="227"/>
                  </a:lnTo>
                  <a:lnTo>
                    <a:pt x="422" y="269"/>
                  </a:lnTo>
                  <a:lnTo>
                    <a:pt x="63" y="269"/>
                  </a:lnTo>
                  <a:close/>
                  <a:moveTo>
                    <a:pt x="416" y="1093"/>
                  </a:moveTo>
                  <a:lnTo>
                    <a:pt x="72" y="1093"/>
                  </a:lnTo>
                  <a:lnTo>
                    <a:pt x="72" y="1093"/>
                  </a:lnTo>
                  <a:lnTo>
                    <a:pt x="68" y="1092"/>
                  </a:lnTo>
                  <a:lnTo>
                    <a:pt x="66" y="1090"/>
                  </a:lnTo>
                  <a:lnTo>
                    <a:pt x="63" y="1087"/>
                  </a:lnTo>
                  <a:lnTo>
                    <a:pt x="63" y="1084"/>
                  </a:lnTo>
                  <a:lnTo>
                    <a:pt x="63" y="1029"/>
                  </a:lnTo>
                  <a:lnTo>
                    <a:pt x="426" y="1029"/>
                  </a:lnTo>
                  <a:lnTo>
                    <a:pt x="426" y="1084"/>
                  </a:lnTo>
                  <a:lnTo>
                    <a:pt x="426" y="1084"/>
                  </a:lnTo>
                  <a:lnTo>
                    <a:pt x="426" y="1087"/>
                  </a:lnTo>
                  <a:lnTo>
                    <a:pt x="423" y="1090"/>
                  </a:lnTo>
                  <a:lnTo>
                    <a:pt x="420" y="1092"/>
                  </a:lnTo>
                  <a:lnTo>
                    <a:pt x="416" y="1093"/>
                  </a:lnTo>
                  <a:lnTo>
                    <a:pt x="416" y="1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1519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  <a:ea typeface="+mn-ea"/>
                <a:cs typeface="+mn-cs"/>
              </a:endParaRPr>
            </a:p>
          </p:txBody>
        </p:sp>
      </p:grpSp>
      <p:pic>
        <p:nvPicPr>
          <p:cNvPr id="86" name="Picture 6" descr="Icons_file_001_Agent.png">
            <a:extLst>
              <a:ext uri="{FF2B5EF4-FFF2-40B4-BE49-F238E27FC236}">
                <a16:creationId xmlns:a16="http://schemas.microsoft.com/office/drawing/2014/main" id="{AC221FB7-1B29-46CF-9BA2-223965507FD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735" y="1690117"/>
            <a:ext cx="598150" cy="598150"/>
          </a:xfrm>
          <a:prstGeom prst="rect">
            <a:avLst/>
          </a:prstGeom>
        </p:spPr>
      </p:pic>
      <p:pic>
        <p:nvPicPr>
          <p:cNvPr id="92" name="Picture 6" descr="Icons_file_001_Agent.png">
            <a:extLst>
              <a:ext uri="{FF2B5EF4-FFF2-40B4-BE49-F238E27FC236}">
                <a16:creationId xmlns:a16="http://schemas.microsoft.com/office/drawing/2014/main" id="{FA0B39C8-365B-43F1-B40A-D5B036EF031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7919" y="1704762"/>
            <a:ext cx="598150" cy="598150"/>
          </a:xfrm>
          <a:prstGeom prst="rect">
            <a:avLst/>
          </a:prstGeom>
        </p:spPr>
      </p:pic>
      <p:pic>
        <p:nvPicPr>
          <p:cNvPr id="93" name="Picture 6" descr="Icons_file_001_Agent.png">
            <a:extLst>
              <a:ext uri="{FF2B5EF4-FFF2-40B4-BE49-F238E27FC236}">
                <a16:creationId xmlns:a16="http://schemas.microsoft.com/office/drawing/2014/main" id="{15747732-BC93-49C7-9014-B5162DA6E94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1164" y="1700830"/>
            <a:ext cx="598150" cy="598150"/>
          </a:xfrm>
          <a:prstGeom prst="rect">
            <a:avLst/>
          </a:prstGeom>
        </p:spPr>
      </p:pic>
      <p:pic>
        <p:nvPicPr>
          <p:cNvPr id="94" name="Picture 6" descr="Icons_file_001_Agent.png">
            <a:extLst>
              <a:ext uri="{FF2B5EF4-FFF2-40B4-BE49-F238E27FC236}">
                <a16:creationId xmlns:a16="http://schemas.microsoft.com/office/drawing/2014/main" id="{E7896EEC-8767-49F2-8676-52E6BF528ED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819" y="3694237"/>
            <a:ext cx="598150" cy="598150"/>
          </a:xfrm>
          <a:prstGeom prst="rect">
            <a:avLst/>
          </a:prstGeom>
        </p:spPr>
      </p:pic>
      <p:pic>
        <p:nvPicPr>
          <p:cNvPr id="95" name="Picture 6" descr="Icons_file_001_Agent.png">
            <a:extLst>
              <a:ext uri="{FF2B5EF4-FFF2-40B4-BE49-F238E27FC236}">
                <a16:creationId xmlns:a16="http://schemas.microsoft.com/office/drawing/2014/main" id="{CECA59F3-5F5D-4818-A2C2-25D6C0B3A36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8273" y="3688441"/>
            <a:ext cx="598150" cy="598150"/>
          </a:xfrm>
          <a:prstGeom prst="rect">
            <a:avLst/>
          </a:prstGeom>
        </p:spPr>
      </p:pic>
      <p:pic>
        <p:nvPicPr>
          <p:cNvPr id="96" name="Picture 6" descr="Icons_file_001_Agent.png">
            <a:extLst>
              <a:ext uri="{FF2B5EF4-FFF2-40B4-BE49-F238E27FC236}">
                <a16:creationId xmlns:a16="http://schemas.microsoft.com/office/drawing/2014/main" id="{DACA5E3F-6108-4739-B4EA-9AC7DD3F682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1164" y="3696623"/>
            <a:ext cx="598150" cy="598150"/>
          </a:xfrm>
          <a:prstGeom prst="rect">
            <a:avLst/>
          </a:prstGeom>
        </p:spPr>
      </p:pic>
      <p:sp>
        <p:nvSpPr>
          <p:cNvPr id="110" name="Textfeld 33">
            <a:extLst>
              <a:ext uri="{FF2B5EF4-FFF2-40B4-BE49-F238E27FC236}">
                <a16:creationId xmlns:a16="http://schemas.microsoft.com/office/drawing/2014/main" id="{79D2D8C5-0A02-4D7E-BA4F-8FEBACA7EDC7}"/>
              </a:ext>
            </a:extLst>
          </p:cNvPr>
          <p:cNvSpPr txBox="1"/>
          <p:nvPr/>
        </p:nvSpPr>
        <p:spPr>
          <a:xfrm>
            <a:off x="8228829" y="1165759"/>
            <a:ext cx="3710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1519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(5) Self Healing Revert back build</a:t>
            </a:r>
          </a:p>
        </p:txBody>
      </p:sp>
      <p:pic>
        <p:nvPicPr>
          <p:cNvPr id="106" name="Picture 22" descr="Image result for docker container icon">
            <a:extLst>
              <a:ext uri="{FF2B5EF4-FFF2-40B4-BE49-F238E27FC236}">
                <a16:creationId xmlns:a16="http://schemas.microsoft.com/office/drawing/2014/main" id="{1AAE99BB-4D1C-45D5-A1A7-5A9FF3311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46" y="2176429"/>
            <a:ext cx="367464" cy="36746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22" descr="Image result for docker container icon">
            <a:extLst>
              <a:ext uri="{FF2B5EF4-FFF2-40B4-BE49-F238E27FC236}">
                <a16:creationId xmlns:a16="http://schemas.microsoft.com/office/drawing/2014/main" id="{296BDCB4-94C2-4F45-9F04-42043A23C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46" y="3299770"/>
            <a:ext cx="367464" cy="36746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2" descr="Image result for docker container icon">
            <a:extLst>
              <a:ext uri="{FF2B5EF4-FFF2-40B4-BE49-F238E27FC236}">
                <a16:creationId xmlns:a16="http://schemas.microsoft.com/office/drawing/2014/main" id="{3BEF662F-8147-4077-967C-F1AEC5325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637" y="3299770"/>
            <a:ext cx="367464" cy="36746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22" descr="Image result for docker container icon">
            <a:extLst>
              <a:ext uri="{FF2B5EF4-FFF2-40B4-BE49-F238E27FC236}">
                <a16:creationId xmlns:a16="http://schemas.microsoft.com/office/drawing/2014/main" id="{9387FA0C-5E52-4988-8D4D-E9F93D178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637" y="2176429"/>
            <a:ext cx="367464" cy="36746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22" descr="Image result for docker container icon">
            <a:extLst>
              <a:ext uri="{FF2B5EF4-FFF2-40B4-BE49-F238E27FC236}">
                <a16:creationId xmlns:a16="http://schemas.microsoft.com/office/drawing/2014/main" id="{987EF009-1DFE-495A-93B6-8F930B8BE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727" y="2176429"/>
            <a:ext cx="367464" cy="36746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22" descr="Image result for docker container icon">
            <a:extLst>
              <a:ext uri="{FF2B5EF4-FFF2-40B4-BE49-F238E27FC236}">
                <a16:creationId xmlns:a16="http://schemas.microsoft.com/office/drawing/2014/main" id="{DF1F5EBA-B089-461C-B382-8527599D4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727" y="3299770"/>
            <a:ext cx="367464" cy="36746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22" descr="Image result for docker container icon">
            <a:extLst>
              <a:ext uri="{FF2B5EF4-FFF2-40B4-BE49-F238E27FC236}">
                <a16:creationId xmlns:a16="http://schemas.microsoft.com/office/drawing/2014/main" id="{D2FBA3FD-23FE-4254-B27F-6813A5208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55" y="3299770"/>
            <a:ext cx="367464" cy="36746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22" descr="Image result for docker container icon">
            <a:extLst>
              <a:ext uri="{FF2B5EF4-FFF2-40B4-BE49-F238E27FC236}">
                <a16:creationId xmlns:a16="http://schemas.microsoft.com/office/drawing/2014/main" id="{10D86E9A-0F54-4F2D-A6B3-9666939DE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55" y="2176429"/>
            <a:ext cx="367464" cy="36746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22CA8D96-9A1E-48FA-A9B4-B6C1AD0B1255}"/>
              </a:ext>
            </a:extLst>
          </p:cNvPr>
          <p:cNvSpPr/>
          <p:nvPr/>
        </p:nvSpPr>
        <p:spPr>
          <a:xfrm>
            <a:off x="5641130" y="5657573"/>
            <a:ext cx="12234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Self Healing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17" name="Textfeld 30">
            <a:extLst>
              <a:ext uri="{FF2B5EF4-FFF2-40B4-BE49-F238E27FC236}">
                <a16:creationId xmlns:a16="http://schemas.microsoft.com/office/drawing/2014/main" id="{F3DA32F3-73DA-4F7A-BD8E-64A57AE0C3B5}"/>
              </a:ext>
            </a:extLst>
          </p:cNvPr>
          <p:cNvSpPr txBox="1"/>
          <p:nvPr/>
        </p:nvSpPr>
        <p:spPr>
          <a:xfrm>
            <a:off x="8995682" y="580576"/>
            <a:ext cx="200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1519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Monitoring Data</a:t>
            </a:r>
          </a:p>
        </p:txBody>
      </p:sp>
      <p:sp>
        <p:nvSpPr>
          <p:cNvPr id="118" name="Textfeld 29">
            <a:extLst>
              <a:ext uri="{FF2B5EF4-FFF2-40B4-BE49-F238E27FC236}">
                <a16:creationId xmlns:a16="http://schemas.microsoft.com/office/drawing/2014/main" id="{F29A260C-F965-4A43-8A88-34A2C42A7514}"/>
              </a:ext>
            </a:extLst>
          </p:cNvPr>
          <p:cNvSpPr txBox="1"/>
          <p:nvPr/>
        </p:nvSpPr>
        <p:spPr>
          <a:xfrm>
            <a:off x="5714932" y="4501427"/>
            <a:ext cx="1779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151961">
              <a:defRPr b="1">
                <a:solidFill>
                  <a:srgbClr val="0B606B"/>
                </a:solidFill>
                <a:latin typeface="+mj-lt"/>
              </a:defRPr>
            </a:lvl1pPr>
          </a:lstStyle>
          <a:p>
            <a:pPr marL="0" marR="0" lvl="0" indent="0" algn="ctr" defTabSz="11519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B606B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Azure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B606B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Devops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B606B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19" name="Textfeld 2">
            <a:extLst>
              <a:ext uri="{FF2B5EF4-FFF2-40B4-BE49-F238E27FC236}">
                <a16:creationId xmlns:a16="http://schemas.microsoft.com/office/drawing/2014/main" id="{E455EC0C-5164-40D1-A0BD-523AF68332B3}"/>
              </a:ext>
            </a:extLst>
          </p:cNvPr>
          <p:cNvSpPr txBox="1"/>
          <p:nvPr/>
        </p:nvSpPr>
        <p:spPr>
          <a:xfrm>
            <a:off x="509641" y="5141598"/>
            <a:ext cx="1212896" cy="1969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152053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4B4B4B"/>
              </a:buClr>
              <a:buSzPct val="9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Grotesk Next Ultra" pitchFamily="2" charset="0"/>
                <a:ea typeface="TeleGrotesk Next Ultra" pitchFamily="2" charset="0"/>
                <a:cs typeface="TeleGrotesk Next Ultra" pitchFamily="2" charset="0"/>
              </a:rPr>
              <a:t>Pipeline View</a:t>
            </a:r>
          </a:p>
        </p:txBody>
      </p:sp>
      <p:sp>
        <p:nvSpPr>
          <p:cNvPr id="121" name="Textfeld 33">
            <a:extLst>
              <a:ext uri="{FF2B5EF4-FFF2-40B4-BE49-F238E27FC236}">
                <a16:creationId xmlns:a16="http://schemas.microsoft.com/office/drawing/2014/main" id="{3A6467B5-D15B-4A0E-AE96-B5EAAB72C5E4}"/>
              </a:ext>
            </a:extLst>
          </p:cNvPr>
          <p:cNvSpPr txBox="1"/>
          <p:nvPr/>
        </p:nvSpPr>
        <p:spPr>
          <a:xfrm>
            <a:off x="8406144" y="4168545"/>
            <a:ext cx="3316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1519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Redeploy good Build into Prod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76AB8B-A1AE-46CA-A33C-5C9C0F1EEB61}"/>
              </a:ext>
            </a:extLst>
          </p:cNvPr>
          <p:cNvSpPr txBox="1"/>
          <p:nvPr/>
        </p:nvSpPr>
        <p:spPr>
          <a:xfrm>
            <a:off x="4497998" y="2626200"/>
            <a:ext cx="1984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(5)- Problem Event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70352E3-0CDF-4E6F-AB0B-F7DA73225D68}"/>
              </a:ext>
            </a:extLst>
          </p:cNvPr>
          <p:cNvSpPr txBox="1"/>
          <p:nvPr/>
        </p:nvSpPr>
        <p:spPr>
          <a:xfrm>
            <a:off x="2717757" y="3693165"/>
            <a:ext cx="3130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(5)- Deploy Previous good Build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3AE0CA-80D1-4393-9E65-F79DF8775D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6152" y="1473536"/>
            <a:ext cx="3184241" cy="26377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3B347E-1B7E-484C-87D8-4E67B7202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7947" y="4516364"/>
            <a:ext cx="3603265" cy="41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76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4" grpId="0"/>
      <p:bldP spid="6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1BAC9-0E61-441F-972B-4A3BC1AD8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Pipeline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99219F-F4AE-414D-8839-E73DA8CCD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94" y="1380565"/>
            <a:ext cx="7289109" cy="26356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F89E85-A711-40D8-9800-69985E9BC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466" y="1896036"/>
            <a:ext cx="5033334" cy="4636311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A54CF6C-83B4-455C-B977-544723C9CEDF}"/>
              </a:ext>
            </a:extLst>
          </p:cNvPr>
          <p:cNvSpPr/>
          <p:nvPr/>
        </p:nvSpPr>
        <p:spPr>
          <a:xfrm>
            <a:off x="3476294" y="5769669"/>
            <a:ext cx="3103814" cy="72084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Calibri" panose="020F0502020204030204"/>
              </a:rPr>
              <a:t>Push Deployment to Dynatrace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164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3B6B2B-B895-4E84-ADE4-1017EEA8D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Getting Started – Get the Dynatrace Extension 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C124F24C-A721-43DB-90A0-4C2BEE3E4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3" y="1389030"/>
            <a:ext cx="9017031" cy="43513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4D9484E-0232-4578-AC72-EE30AA19DEC3}"/>
              </a:ext>
            </a:extLst>
          </p:cNvPr>
          <p:cNvSpPr/>
          <p:nvPr/>
        </p:nvSpPr>
        <p:spPr>
          <a:xfrm>
            <a:off x="366713" y="5472260"/>
            <a:ext cx="1297118" cy="33465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F4E973-43D2-4FF0-BBFA-5E0E4508CA73}"/>
              </a:ext>
            </a:extLst>
          </p:cNvPr>
          <p:cNvSpPr/>
          <p:nvPr/>
        </p:nvSpPr>
        <p:spPr>
          <a:xfrm>
            <a:off x="2003830" y="3286814"/>
            <a:ext cx="1297118" cy="33465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10888C-07D9-4FE6-A9DE-3C53A603C48C}"/>
              </a:ext>
            </a:extLst>
          </p:cNvPr>
          <p:cNvSpPr/>
          <p:nvPr/>
        </p:nvSpPr>
        <p:spPr>
          <a:xfrm>
            <a:off x="8206664" y="1632413"/>
            <a:ext cx="1297118" cy="33465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EEBDDBBE-A1CB-4AEF-AA74-77C66A184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648" y="2137955"/>
            <a:ext cx="5487388" cy="40277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8667A09-4C1E-4E17-A476-912B34300B87}"/>
              </a:ext>
            </a:extLst>
          </p:cNvPr>
          <p:cNvSpPr/>
          <p:nvPr/>
        </p:nvSpPr>
        <p:spPr>
          <a:xfrm>
            <a:off x="7751040" y="3462783"/>
            <a:ext cx="1297118" cy="33465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64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FC9E67-3EF6-4F0E-A9CA-E37FA8714F28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103312" y="485661"/>
            <a:ext cx="9985375" cy="1071562"/>
          </a:xfrm>
        </p:spPr>
        <p:txBody>
          <a:bodyPr>
            <a:normAutofit/>
          </a:bodyPr>
          <a:lstStyle/>
          <a:p>
            <a:pPr algn="ctr"/>
            <a:r>
              <a:rPr lang="en-US" sz="5333" dirty="0"/>
              <a:t>What does the Extension Give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E0FC90-4CE7-4A3F-90D4-C67086C0A944}"/>
              </a:ext>
            </a:extLst>
          </p:cNvPr>
          <p:cNvSpPr/>
          <p:nvPr/>
        </p:nvSpPr>
        <p:spPr>
          <a:xfrm>
            <a:off x="224935" y="1936584"/>
            <a:ext cx="5490066" cy="2666791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#1 </a:t>
            </a:r>
            <a:r>
              <a:rPr lang="en-US" sz="36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Task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Push Deployment Event to Dynatrace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83A52B-51E0-480B-BA1D-90E1429AF25A}"/>
              </a:ext>
            </a:extLst>
          </p:cNvPr>
          <p:cNvSpPr/>
          <p:nvPr/>
        </p:nvSpPr>
        <p:spPr>
          <a:xfrm>
            <a:off x="5898776" y="1900518"/>
            <a:ext cx="6068289" cy="2702857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+mn-ea"/>
                <a:cs typeface="+mn-cs"/>
              </a:rPr>
              <a:t>#2 Release gate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+mn-ea"/>
                <a:cs typeface="+mn-cs"/>
              </a:rPr>
              <a:t>Quality Gate to pull Performance Signature and validate the build</a:t>
            </a:r>
          </a:p>
        </p:txBody>
      </p:sp>
    </p:spTree>
    <p:extLst>
      <p:ext uri="{BB962C8B-B14F-4D97-AF65-F5344CB8AC3E}">
        <p14:creationId xmlns:p14="http://schemas.microsoft.com/office/powerpoint/2010/main" val="3031098774"/>
      </p:ext>
    </p:extLst>
  </p:cSld>
  <p:clrMapOvr>
    <a:masterClrMapping/>
  </p:clrMapOvr>
</p:sld>
</file>

<file path=ppt/theme/theme1.xml><?xml version="1.0" encoding="utf-8"?>
<a:theme xmlns:a="http://schemas.openxmlformats.org/drawingml/2006/main" name="BLACK SLIDES_2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495FF"/>
      </a:accent1>
      <a:accent2>
        <a:srgbClr val="8A36D0"/>
      </a:accent2>
      <a:accent3>
        <a:srgbClr val="DADADA"/>
      </a:accent3>
      <a:accent4>
        <a:srgbClr val="FFFFFF"/>
      </a:accent4>
      <a:accent5>
        <a:srgbClr val="5B9BD5"/>
      </a:accent5>
      <a:accent6>
        <a:srgbClr val="73BD28"/>
      </a:accent6>
      <a:hlink>
        <a:srgbClr val="3DB3E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SLIDES_1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495FF"/>
      </a:accent1>
      <a:accent2>
        <a:srgbClr val="8A36D0"/>
      </a:accent2>
      <a:accent3>
        <a:srgbClr val="DADADA"/>
      </a:accent3>
      <a:accent4>
        <a:srgbClr val="FFFFFF"/>
      </a:accent4>
      <a:accent5>
        <a:srgbClr val="5B9BD5"/>
      </a:accent5>
      <a:accent6>
        <a:srgbClr val="73BD28"/>
      </a:accent6>
      <a:hlink>
        <a:srgbClr val="3DB3E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LACK SLIDES_1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495FF"/>
      </a:accent1>
      <a:accent2>
        <a:srgbClr val="8A36D0"/>
      </a:accent2>
      <a:accent3>
        <a:srgbClr val="DADADA"/>
      </a:accent3>
      <a:accent4>
        <a:srgbClr val="FFFFFF"/>
      </a:accent4>
      <a:accent5>
        <a:srgbClr val="5B9BD5"/>
      </a:accent5>
      <a:accent6>
        <a:srgbClr val="73BD28"/>
      </a:accent6>
      <a:hlink>
        <a:srgbClr val="3DB3E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699</Words>
  <Application>Microsoft Office PowerPoint</Application>
  <PresentationFormat>Widescreen</PresentationFormat>
  <Paragraphs>134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Arial</vt:lpstr>
      <vt:lpstr>Calibri</vt:lpstr>
      <vt:lpstr>Calibri Light</vt:lpstr>
      <vt:lpstr>Courier New</vt:lpstr>
      <vt:lpstr>TeleGrotesk Next Ultra</vt:lpstr>
      <vt:lpstr>Tele-GroteskNor</vt:lpstr>
      <vt:lpstr>Verdana</vt:lpstr>
      <vt:lpstr>BLACK SLIDES_2</vt:lpstr>
      <vt:lpstr>WHITE SLIDES_1</vt:lpstr>
      <vt:lpstr>BLACK SLIDES_1</vt:lpstr>
      <vt:lpstr>Office Theme</vt:lpstr>
      <vt:lpstr>Unbreakable CI/CD Pipeline in Microsoft Azure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Pipeline</vt:lpstr>
      <vt:lpstr>Getting Started – Get the Dynatrace Extension </vt:lpstr>
      <vt:lpstr>What does the Extension Give</vt:lpstr>
      <vt:lpstr>#1 Task – Push Deployment Event to Dynatrace</vt:lpstr>
      <vt:lpstr>#1 Push Deployment Result</vt:lpstr>
      <vt:lpstr>#2 Release Gate – For validation and quality</vt:lpstr>
      <vt:lpstr>Behind the scenes: Approval Stage Automate metrics Comparison to validate build</vt:lpstr>
      <vt:lpstr>Monitoring as Code: Compare Metrics of Services of Different Environments/Builds</vt:lpstr>
      <vt:lpstr>Automate the Comparison: Trigger it for each Build and keep track of status!</vt:lpstr>
      <vt:lpstr>DEMO TIME</vt:lpstr>
      <vt:lpstr>Self Healing in action</vt:lpstr>
      <vt:lpstr>Self Healing in action</vt:lpstr>
      <vt:lpstr>Self Healing in action</vt:lpstr>
      <vt:lpstr>Additional Resources &amp; Reminders</vt:lpstr>
      <vt:lpstr>https://perform.dynatrace.com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Unbreakable CI/CD Pipeline in Microsoft Azure</dc:title>
  <dc:creator>Habib, Safia</dc:creator>
  <cp:lastModifiedBy>Habib, Safia</cp:lastModifiedBy>
  <cp:revision>18</cp:revision>
  <dcterms:created xsi:type="dcterms:W3CDTF">2018-11-18T20:24:28Z</dcterms:created>
  <dcterms:modified xsi:type="dcterms:W3CDTF">2018-11-19T14:22:29Z</dcterms:modified>
</cp:coreProperties>
</file>